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65" r:id="rId3"/>
    <p:sldId id="266" r:id="rId4"/>
    <p:sldId id="267" r:id="rId5"/>
    <p:sldId id="257" r:id="rId6"/>
    <p:sldId id="258" r:id="rId7"/>
    <p:sldId id="260" r:id="rId8"/>
    <p:sldId id="270" r:id="rId9"/>
    <p:sldId id="271" r:id="rId10"/>
    <p:sldId id="262" r:id="rId11"/>
    <p:sldId id="263" r:id="rId12"/>
    <p:sldId id="264" r:id="rId13"/>
    <p:sldId id="268" r:id="rId14"/>
    <p:sldId id="273" r:id="rId15"/>
    <p:sldId id="272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151" autoAdjust="0"/>
  </p:normalViewPr>
  <p:slideViewPr>
    <p:cSldViewPr>
      <p:cViewPr varScale="1">
        <p:scale>
          <a:sx n="74" d="100"/>
          <a:sy n="74" d="100"/>
        </p:scale>
        <p:origin x="-18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5C61D3-56D2-314D-A9A5-5EADE6AAAED9}" type="doc">
      <dgm:prSet loTypeId="urn:microsoft.com/office/officeart/2005/8/layout/default#3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0D2F92-B709-3F48-A836-CED4ED0AEDEE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2"/>
              </a:solidFill>
            </a:rPr>
            <a:t>Problem Drinking</a:t>
          </a:r>
          <a:endParaRPr lang="en-US" dirty="0">
            <a:solidFill>
              <a:schemeClr val="tx2"/>
            </a:solidFill>
          </a:endParaRPr>
        </a:p>
      </dgm:t>
    </dgm:pt>
    <dgm:pt modelId="{C50EA2A3-EBAC-AB42-A1A1-1775E8A5BCAE}" type="parTrans" cxnId="{9ADDF73C-7CFB-7249-87D7-49A7D38A9914}">
      <dgm:prSet/>
      <dgm:spPr/>
      <dgm:t>
        <a:bodyPr/>
        <a:lstStyle/>
        <a:p>
          <a:endParaRPr lang="en-US"/>
        </a:p>
      </dgm:t>
    </dgm:pt>
    <dgm:pt modelId="{7D1A12EC-6971-C24B-A3F0-2E5416AEA056}" type="sibTrans" cxnId="{9ADDF73C-7CFB-7249-87D7-49A7D38A9914}">
      <dgm:prSet/>
      <dgm:spPr/>
      <dgm:t>
        <a:bodyPr/>
        <a:lstStyle/>
        <a:p>
          <a:endParaRPr lang="en-US"/>
        </a:p>
      </dgm:t>
    </dgm:pt>
    <dgm:pt modelId="{3BEDE333-44D3-DD4C-9C46-12B0CEB611C9}">
      <dgm:prSet/>
      <dgm:spPr/>
      <dgm:t>
        <a:bodyPr/>
        <a:lstStyle/>
        <a:p>
          <a:pPr rtl="0"/>
          <a:r>
            <a:rPr lang="en-US" dirty="0" smtClean="0">
              <a:solidFill>
                <a:schemeClr val="tx2"/>
              </a:solidFill>
            </a:rPr>
            <a:t>Underage Drinking</a:t>
          </a:r>
          <a:endParaRPr lang="en-US" dirty="0">
            <a:solidFill>
              <a:schemeClr val="tx2"/>
            </a:solidFill>
          </a:endParaRPr>
        </a:p>
      </dgm:t>
    </dgm:pt>
    <dgm:pt modelId="{ED65E1D7-C700-DD48-ADA3-F4502031C9E4}" type="parTrans" cxnId="{FF25E185-4129-D74F-B21D-03059B4C3F44}">
      <dgm:prSet/>
      <dgm:spPr/>
      <dgm:t>
        <a:bodyPr/>
        <a:lstStyle/>
        <a:p>
          <a:endParaRPr lang="en-US"/>
        </a:p>
      </dgm:t>
    </dgm:pt>
    <dgm:pt modelId="{4A473063-C04B-2E40-A40A-91D54F0374F6}" type="sibTrans" cxnId="{FF25E185-4129-D74F-B21D-03059B4C3F44}">
      <dgm:prSet/>
      <dgm:spPr/>
      <dgm:t>
        <a:bodyPr/>
        <a:lstStyle/>
        <a:p>
          <a:endParaRPr lang="en-US"/>
        </a:p>
      </dgm:t>
    </dgm:pt>
    <dgm:pt modelId="{149CD037-B7FB-B842-A706-EE7B8DDF58E1}">
      <dgm:prSet/>
      <dgm:spPr/>
      <dgm:t>
        <a:bodyPr/>
        <a:lstStyle/>
        <a:p>
          <a:pPr rtl="0"/>
          <a:r>
            <a:rPr lang="en-US" dirty="0" smtClean="0">
              <a:solidFill>
                <a:schemeClr val="tx2"/>
              </a:solidFill>
            </a:rPr>
            <a:t>Binge Drinking</a:t>
          </a:r>
          <a:endParaRPr lang="en-US" dirty="0">
            <a:solidFill>
              <a:schemeClr val="tx2"/>
            </a:solidFill>
          </a:endParaRPr>
        </a:p>
      </dgm:t>
    </dgm:pt>
    <dgm:pt modelId="{F7AB0930-A602-F24F-BC8D-6B09A504CF15}" type="parTrans" cxnId="{E0FA5555-BAFC-1142-856F-3A1B5F3AA682}">
      <dgm:prSet/>
      <dgm:spPr/>
      <dgm:t>
        <a:bodyPr/>
        <a:lstStyle/>
        <a:p>
          <a:endParaRPr lang="en-US"/>
        </a:p>
      </dgm:t>
    </dgm:pt>
    <dgm:pt modelId="{1D090A3B-45F9-7948-8160-E4E6FE71905F}" type="sibTrans" cxnId="{E0FA5555-BAFC-1142-856F-3A1B5F3AA682}">
      <dgm:prSet/>
      <dgm:spPr/>
      <dgm:t>
        <a:bodyPr/>
        <a:lstStyle/>
        <a:p>
          <a:endParaRPr lang="en-US"/>
        </a:p>
      </dgm:t>
    </dgm:pt>
    <dgm:pt modelId="{2203B4A4-F792-9342-B87C-01FB7E45FCD2}">
      <dgm:prSet/>
      <dgm:spPr/>
      <dgm:t>
        <a:bodyPr/>
        <a:lstStyle/>
        <a:p>
          <a:pPr rtl="0"/>
          <a:r>
            <a:rPr lang="en-US" dirty="0" smtClean="0">
              <a:solidFill>
                <a:schemeClr val="tx2"/>
              </a:solidFill>
            </a:rPr>
            <a:t>Adult Problem Drinking</a:t>
          </a:r>
          <a:endParaRPr lang="en-US" dirty="0">
            <a:solidFill>
              <a:schemeClr val="tx2"/>
            </a:solidFill>
          </a:endParaRPr>
        </a:p>
      </dgm:t>
    </dgm:pt>
    <dgm:pt modelId="{BC82E580-0226-5649-8561-FDE360F492E5}" type="parTrans" cxnId="{0E76193F-33E4-B044-B303-7C75EF90421D}">
      <dgm:prSet/>
      <dgm:spPr/>
      <dgm:t>
        <a:bodyPr/>
        <a:lstStyle/>
        <a:p>
          <a:endParaRPr lang="en-US"/>
        </a:p>
      </dgm:t>
    </dgm:pt>
    <dgm:pt modelId="{E99BFD52-9D94-E945-AD93-58390E4E21A5}" type="sibTrans" cxnId="{0E76193F-33E4-B044-B303-7C75EF90421D}">
      <dgm:prSet/>
      <dgm:spPr/>
      <dgm:t>
        <a:bodyPr/>
        <a:lstStyle/>
        <a:p>
          <a:endParaRPr lang="en-US"/>
        </a:p>
      </dgm:t>
    </dgm:pt>
    <dgm:pt modelId="{7ED93E3F-43DF-BF4B-8884-4506F10295D8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2"/>
              </a:solidFill>
            </a:rPr>
            <a:t>Medication Misuse</a:t>
          </a:r>
          <a:endParaRPr lang="en-US" dirty="0">
            <a:solidFill>
              <a:schemeClr val="tx2"/>
            </a:solidFill>
          </a:endParaRPr>
        </a:p>
      </dgm:t>
    </dgm:pt>
    <dgm:pt modelId="{43237AD2-9E68-A74D-ADFA-EDE775C00B15}" type="parTrans" cxnId="{9DECB71D-B15E-CC40-970D-F988932D3ECD}">
      <dgm:prSet/>
      <dgm:spPr/>
      <dgm:t>
        <a:bodyPr/>
        <a:lstStyle/>
        <a:p>
          <a:endParaRPr lang="en-US"/>
        </a:p>
      </dgm:t>
    </dgm:pt>
    <dgm:pt modelId="{208CF13F-C1A5-054E-8CAC-D2ED1A48FA80}" type="sibTrans" cxnId="{9DECB71D-B15E-CC40-970D-F988932D3ECD}">
      <dgm:prSet/>
      <dgm:spPr/>
      <dgm:t>
        <a:bodyPr/>
        <a:lstStyle/>
        <a:p>
          <a:endParaRPr lang="en-US"/>
        </a:p>
      </dgm:t>
    </dgm:pt>
    <dgm:pt modelId="{A5D5C8FD-4CDB-FA4C-A85C-1024A9BE8379}">
      <dgm:prSet/>
      <dgm:spPr/>
      <dgm:t>
        <a:bodyPr/>
        <a:lstStyle/>
        <a:p>
          <a:pPr rtl="0"/>
          <a:r>
            <a:rPr lang="en-US" dirty="0" smtClean="0">
              <a:solidFill>
                <a:schemeClr val="tx2"/>
              </a:solidFill>
            </a:rPr>
            <a:t>Prescription Drug Abuse</a:t>
          </a:r>
          <a:endParaRPr lang="en-US" dirty="0">
            <a:solidFill>
              <a:schemeClr val="tx2"/>
            </a:solidFill>
          </a:endParaRPr>
        </a:p>
      </dgm:t>
    </dgm:pt>
    <dgm:pt modelId="{97838AC3-A945-6344-9F98-4E9305700319}" type="parTrans" cxnId="{FA4BD682-8BA1-BC44-B4B4-6B31454965FF}">
      <dgm:prSet/>
      <dgm:spPr/>
      <dgm:t>
        <a:bodyPr/>
        <a:lstStyle/>
        <a:p>
          <a:endParaRPr lang="en-US"/>
        </a:p>
      </dgm:t>
    </dgm:pt>
    <dgm:pt modelId="{FA91923F-0DF6-184D-8826-32650A564475}" type="sibTrans" cxnId="{FA4BD682-8BA1-BC44-B4B4-6B31454965FF}">
      <dgm:prSet/>
      <dgm:spPr/>
      <dgm:t>
        <a:bodyPr/>
        <a:lstStyle/>
        <a:p>
          <a:endParaRPr lang="en-US"/>
        </a:p>
      </dgm:t>
    </dgm:pt>
    <dgm:pt modelId="{F6FE019D-273C-7240-BEDA-4013116F2F49}">
      <dgm:prSet/>
      <dgm:spPr/>
      <dgm:t>
        <a:bodyPr/>
        <a:lstStyle/>
        <a:p>
          <a:r>
            <a:rPr lang="en-US" b="1" dirty="0" smtClean="0">
              <a:solidFill>
                <a:schemeClr val="tx2"/>
              </a:solidFill>
            </a:rPr>
            <a:t>Illegal Drug Use</a:t>
          </a:r>
        </a:p>
      </dgm:t>
    </dgm:pt>
    <dgm:pt modelId="{3EC2B848-1FF7-A94D-9077-63FA35223322}" type="parTrans" cxnId="{BC16F6EF-11D4-7B48-8AAF-207F12BEC096}">
      <dgm:prSet/>
      <dgm:spPr/>
      <dgm:t>
        <a:bodyPr/>
        <a:lstStyle/>
        <a:p>
          <a:endParaRPr lang="en-US"/>
        </a:p>
      </dgm:t>
    </dgm:pt>
    <dgm:pt modelId="{F96F3E51-A3D2-5C45-BACB-58A2303C154C}" type="sibTrans" cxnId="{BC16F6EF-11D4-7B48-8AAF-207F12BEC096}">
      <dgm:prSet/>
      <dgm:spPr/>
      <dgm:t>
        <a:bodyPr/>
        <a:lstStyle/>
        <a:p>
          <a:endParaRPr lang="en-US"/>
        </a:p>
      </dgm:t>
    </dgm:pt>
    <dgm:pt modelId="{A64CC164-3C02-A24E-83F3-2A3BF840BEEA}">
      <dgm:prSet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Heroin</a:t>
          </a:r>
        </a:p>
      </dgm:t>
    </dgm:pt>
    <dgm:pt modelId="{8AA8D695-845C-534C-A7C3-2D479C31640E}" type="parTrans" cxnId="{4112BC9A-6B3F-EA40-BCAE-5070945A6AC0}">
      <dgm:prSet/>
      <dgm:spPr/>
      <dgm:t>
        <a:bodyPr/>
        <a:lstStyle/>
        <a:p>
          <a:endParaRPr lang="en-US"/>
        </a:p>
      </dgm:t>
    </dgm:pt>
    <dgm:pt modelId="{B4AA0B48-E21D-F245-83EF-BCB9DF45660D}" type="sibTrans" cxnId="{4112BC9A-6B3F-EA40-BCAE-5070945A6AC0}">
      <dgm:prSet/>
      <dgm:spPr/>
      <dgm:t>
        <a:bodyPr/>
        <a:lstStyle/>
        <a:p>
          <a:endParaRPr lang="en-US"/>
        </a:p>
      </dgm:t>
    </dgm:pt>
    <dgm:pt modelId="{36DBB465-9AB3-C14A-BE78-3A0B36EEDDE6}">
      <dgm:prSet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Marijuana</a:t>
          </a:r>
        </a:p>
      </dgm:t>
    </dgm:pt>
    <dgm:pt modelId="{A5D3D27A-38B8-F340-A7F5-DFB51EF3B054}" type="parTrans" cxnId="{2F5C5BCA-B392-0840-B436-F5D7D3A9E4BF}">
      <dgm:prSet/>
      <dgm:spPr/>
      <dgm:t>
        <a:bodyPr/>
        <a:lstStyle/>
        <a:p>
          <a:endParaRPr lang="en-US"/>
        </a:p>
      </dgm:t>
    </dgm:pt>
    <dgm:pt modelId="{A27BFD76-61C4-B54D-ABF8-167903AB131D}" type="sibTrans" cxnId="{2F5C5BCA-B392-0840-B436-F5D7D3A9E4BF}">
      <dgm:prSet/>
      <dgm:spPr/>
      <dgm:t>
        <a:bodyPr/>
        <a:lstStyle/>
        <a:p>
          <a:endParaRPr lang="en-US"/>
        </a:p>
      </dgm:t>
    </dgm:pt>
    <dgm:pt modelId="{D9773F79-D937-A940-8BB4-57D1EFECB222}">
      <dgm:prSet/>
      <dgm:spPr/>
      <dgm:t>
        <a:bodyPr/>
        <a:lstStyle/>
        <a:p>
          <a:r>
            <a:rPr lang="en-US" b="1" dirty="0" smtClean="0">
              <a:solidFill>
                <a:schemeClr val="tx2"/>
              </a:solidFill>
            </a:rPr>
            <a:t>New and Emerging Drugs</a:t>
          </a:r>
        </a:p>
      </dgm:t>
    </dgm:pt>
    <dgm:pt modelId="{2D39EF2C-C66D-5945-8914-8C690E3B7ABB}" type="parTrans" cxnId="{2372434A-77F6-2A4F-88A3-460BE448A43E}">
      <dgm:prSet/>
      <dgm:spPr/>
      <dgm:t>
        <a:bodyPr/>
        <a:lstStyle/>
        <a:p>
          <a:endParaRPr lang="en-US"/>
        </a:p>
      </dgm:t>
    </dgm:pt>
    <dgm:pt modelId="{0DA089DB-7360-124E-BFC7-7D330EB3F970}" type="sibTrans" cxnId="{2372434A-77F6-2A4F-88A3-460BE448A43E}">
      <dgm:prSet/>
      <dgm:spPr/>
      <dgm:t>
        <a:bodyPr/>
        <a:lstStyle/>
        <a:p>
          <a:endParaRPr lang="en-US"/>
        </a:p>
      </dgm:t>
    </dgm:pt>
    <dgm:pt modelId="{5300526C-FE78-4C40-9929-F9303C672756}">
      <dgm:prSet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Bath salts, K2, spice, Smiles, Molly</a:t>
          </a:r>
        </a:p>
      </dgm:t>
    </dgm:pt>
    <dgm:pt modelId="{3BE268CE-19DA-0843-8F70-060CC22335F8}" type="parTrans" cxnId="{CD4F0390-4D44-CF48-9CD2-4E47A3AF0D34}">
      <dgm:prSet/>
      <dgm:spPr/>
      <dgm:t>
        <a:bodyPr/>
        <a:lstStyle/>
        <a:p>
          <a:endParaRPr lang="en-US"/>
        </a:p>
      </dgm:t>
    </dgm:pt>
    <dgm:pt modelId="{C9A9C284-25A9-F74D-9FBD-4E56E2FB3C65}" type="sibTrans" cxnId="{CD4F0390-4D44-CF48-9CD2-4E47A3AF0D34}">
      <dgm:prSet/>
      <dgm:spPr/>
      <dgm:t>
        <a:bodyPr/>
        <a:lstStyle/>
        <a:p>
          <a:endParaRPr lang="en-US"/>
        </a:p>
      </dgm:t>
    </dgm:pt>
    <dgm:pt modelId="{3F809C86-233A-0441-87C1-CC4F7678F8C9}" type="pres">
      <dgm:prSet presAssocID="{5F5C61D3-56D2-314D-A9A5-5EADE6AAAED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D8427F2-3F2F-1445-88C5-55B66360FF4B}" type="pres">
      <dgm:prSet presAssocID="{CC0D2F92-B709-3F48-A836-CED4ED0AEDE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1DF51D-6259-B74A-9B3D-2949A7A8F40B}" type="pres">
      <dgm:prSet presAssocID="{7D1A12EC-6971-C24B-A3F0-2E5416AEA056}" presName="sibTrans" presStyleCnt="0"/>
      <dgm:spPr/>
    </dgm:pt>
    <dgm:pt modelId="{584405F6-77CF-C54B-B209-EA94C0252A29}" type="pres">
      <dgm:prSet presAssocID="{D9773F79-D937-A940-8BB4-57D1EFECB222}" presName="node" presStyleLbl="node1" presStyleIdx="1" presStyleCnt="4" custLinFactY="18192" custLinFactNeighborX="-2465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4D58C9-377C-8F4A-B21B-8AB81D4C5F4B}" type="pres">
      <dgm:prSet presAssocID="{0DA089DB-7360-124E-BFC7-7D330EB3F970}" presName="sibTrans" presStyleCnt="0"/>
      <dgm:spPr/>
    </dgm:pt>
    <dgm:pt modelId="{9EC2E780-FCAB-4B4F-B25B-61EF3BA1D245}" type="pres">
      <dgm:prSet presAssocID="{F6FE019D-273C-7240-BEDA-4013116F2F4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75915B-F10A-E541-8BF1-D36D67C55BD1}" type="pres">
      <dgm:prSet presAssocID="{F96F3E51-A3D2-5C45-BACB-58A2303C154C}" presName="sibTrans" presStyleCnt="0"/>
      <dgm:spPr/>
    </dgm:pt>
    <dgm:pt modelId="{9537AF35-9D05-2748-AEB4-B9B3A20417FE}" type="pres">
      <dgm:prSet presAssocID="{7ED93E3F-43DF-BF4B-8884-4506F10295D8}" presName="node" presStyleLbl="node1" presStyleIdx="3" presStyleCnt="4" custLinFactY="-16782" custLinFactNeighborX="-2465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4B95C1-74B9-4F10-84C2-F4C3476874DB}" type="presOf" srcId="{3BEDE333-44D3-DD4C-9C46-12B0CEB611C9}" destId="{1D8427F2-3F2F-1445-88C5-55B66360FF4B}" srcOrd="0" destOrd="1" presId="urn:microsoft.com/office/officeart/2005/8/layout/default#3"/>
    <dgm:cxn modelId="{3C947653-1E78-4D6C-8EB3-5773CF44E772}" type="presOf" srcId="{F6FE019D-273C-7240-BEDA-4013116F2F49}" destId="{9EC2E780-FCAB-4B4F-B25B-61EF3BA1D245}" srcOrd="0" destOrd="0" presId="urn:microsoft.com/office/officeart/2005/8/layout/default#3"/>
    <dgm:cxn modelId="{F73468D8-4E0D-4588-99D9-6ADB76B93DA6}" type="presOf" srcId="{D9773F79-D937-A940-8BB4-57D1EFECB222}" destId="{584405F6-77CF-C54B-B209-EA94C0252A29}" srcOrd="0" destOrd="0" presId="urn:microsoft.com/office/officeart/2005/8/layout/default#3"/>
    <dgm:cxn modelId="{BC16F6EF-11D4-7B48-8AAF-207F12BEC096}" srcId="{5F5C61D3-56D2-314D-A9A5-5EADE6AAAED9}" destId="{F6FE019D-273C-7240-BEDA-4013116F2F49}" srcOrd="2" destOrd="0" parTransId="{3EC2B848-1FF7-A94D-9077-63FA35223322}" sibTransId="{F96F3E51-A3D2-5C45-BACB-58A2303C154C}"/>
    <dgm:cxn modelId="{509073AE-0673-47D6-BF57-0DFBE692273F}" type="presOf" srcId="{7ED93E3F-43DF-BF4B-8884-4506F10295D8}" destId="{9537AF35-9D05-2748-AEB4-B9B3A20417FE}" srcOrd="0" destOrd="0" presId="urn:microsoft.com/office/officeart/2005/8/layout/default#3"/>
    <dgm:cxn modelId="{2F5C5BCA-B392-0840-B436-F5D7D3A9E4BF}" srcId="{F6FE019D-273C-7240-BEDA-4013116F2F49}" destId="{36DBB465-9AB3-C14A-BE78-3A0B36EEDDE6}" srcOrd="1" destOrd="0" parTransId="{A5D3D27A-38B8-F340-A7F5-DFB51EF3B054}" sibTransId="{A27BFD76-61C4-B54D-ABF8-167903AB131D}"/>
    <dgm:cxn modelId="{EFD5C55A-8948-49CB-8F77-B27A9DE0F3B8}" type="presOf" srcId="{36DBB465-9AB3-C14A-BE78-3A0B36EEDDE6}" destId="{9EC2E780-FCAB-4B4F-B25B-61EF3BA1D245}" srcOrd="0" destOrd="2" presId="urn:microsoft.com/office/officeart/2005/8/layout/default#3"/>
    <dgm:cxn modelId="{7AD0A7BD-E682-4967-8232-35C0045F2A85}" type="presOf" srcId="{A64CC164-3C02-A24E-83F3-2A3BF840BEEA}" destId="{9EC2E780-FCAB-4B4F-B25B-61EF3BA1D245}" srcOrd="0" destOrd="1" presId="urn:microsoft.com/office/officeart/2005/8/layout/default#3"/>
    <dgm:cxn modelId="{B7B30B63-274A-4D43-BF89-F04FAF30CB4E}" type="presOf" srcId="{2203B4A4-F792-9342-B87C-01FB7E45FCD2}" destId="{1D8427F2-3F2F-1445-88C5-55B66360FF4B}" srcOrd="0" destOrd="3" presId="urn:microsoft.com/office/officeart/2005/8/layout/default#3"/>
    <dgm:cxn modelId="{4112BC9A-6B3F-EA40-BCAE-5070945A6AC0}" srcId="{F6FE019D-273C-7240-BEDA-4013116F2F49}" destId="{A64CC164-3C02-A24E-83F3-2A3BF840BEEA}" srcOrd="0" destOrd="0" parTransId="{8AA8D695-845C-534C-A7C3-2D479C31640E}" sibTransId="{B4AA0B48-E21D-F245-83EF-BCB9DF45660D}"/>
    <dgm:cxn modelId="{CD4F0390-4D44-CF48-9CD2-4E47A3AF0D34}" srcId="{D9773F79-D937-A940-8BB4-57D1EFECB222}" destId="{5300526C-FE78-4C40-9929-F9303C672756}" srcOrd="0" destOrd="0" parTransId="{3BE268CE-19DA-0843-8F70-060CC22335F8}" sibTransId="{C9A9C284-25A9-F74D-9FBD-4E56E2FB3C65}"/>
    <dgm:cxn modelId="{14034F6E-AEA2-418C-A047-B3914D33EAC3}" type="presOf" srcId="{5300526C-FE78-4C40-9929-F9303C672756}" destId="{584405F6-77CF-C54B-B209-EA94C0252A29}" srcOrd="0" destOrd="1" presId="urn:microsoft.com/office/officeart/2005/8/layout/default#3"/>
    <dgm:cxn modelId="{FA4BD682-8BA1-BC44-B4B4-6B31454965FF}" srcId="{7ED93E3F-43DF-BF4B-8884-4506F10295D8}" destId="{A5D5C8FD-4CDB-FA4C-A85C-1024A9BE8379}" srcOrd="0" destOrd="0" parTransId="{97838AC3-A945-6344-9F98-4E9305700319}" sibTransId="{FA91923F-0DF6-184D-8826-32650A564475}"/>
    <dgm:cxn modelId="{E0FA5555-BAFC-1142-856F-3A1B5F3AA682}" srcId="{CC0D2F92-B709-3F48-A836-CED4ED0AEDEE}" destId="{149CD037-B7FB-B842-A706-EE7B8DDF58E1}" srcOrd="1" destOrd="0" parTransId="{F7AB0930-A602-F24F-BC8D-6B09A504CF15}" sibTransId="{1D090A3B-45F9-7948-8160-E4E6FE71905F}"/>
    <dgm:cxn modelId="{2FA40D1E-E15F-44DA-ABB8-11986D3AE33A}" type="presOf" srcId="{5F5C61D3-56D2-314D-A9A5-5EADE6AAAED9}" destId="{3F809C86-233A-0441-87C1-CC4F7678F8C9}" srcOrd="0" destOrd="0" presId="urn:microsoft.com/office/officeart/2005/8/layout/default#3"/>
    <dgm:cxn modelId="{FF25E185-4129-D74F-B21D-03059B4C3F44}" srcId="{CC0D2F92-B709-3F48-A836-CED4ED0AEDEE}" destId="{3BEDE333-44D3-DD4C-9C46-12B0CEB611C9}" srcOrd="0" destOrd="0" parTransId="{ED65E1D7-C700-DD48-ADA3-F4502031C9E4}" sibTransId="{4A473063-C04B-2E40-A40A-91D54F0374F6}"/>
    <dgm:cxn modelId="{D5ACF1EB-14AF-4446-B548-662E38FCA08E}" type="presOf" srcId="{149CD037-B7FB-B842-A706-EE7B8DDF58E1}" destId="{1D8427F2-3F2F-1445-88C5-55B66360FF4B}" srcOrd="0" destOrd="2" presId="urn:microsoft.com/office/officeart/2005/8/layout/default#3"/>
    <dgm:cxn modelId="{0E76193F-33E4-B044-B303-7C75EF90421D}" srcId="{CC0D2F92-B709-3F48-A836-CED4ED0AEDEE}" destId="{2203B4A4-F792-9342-B87C-01FB7E45FCD2}" srcOrd="2" destOrd="0" parTransId="{BC82E580-0226-5649-8561-FDE360F492E5}" sibTransId="{E99BFD52-9D94-E945-AD93-58390E4E21A5}"/>
    <dgm:cxn modelId="{978806E8-393D-427F-BC63-C3126F5AEEAA}" type="presOf" srcId="{CC0D2F92-B709-3F48-A836-CED4ED0AEDEE}" destId="{1D8427F2-3F2F-1445-88C5-55B66360FF4B}" srcOrd="0" destOrd="0" presId="urn:microsoft.com/office/officeart/2005/8/layout/default#3"/>
    <dgm:cxn modelId="{2372434A-77F6-2A4F-88A3-460BE448A43E}" srcId="{5F5C61D3-56D2-314D-A9A5-5EADE6AAAED9}" destId="{D9773F79-D937-A940-8BB4-57D1EFECB222}" srcOrd="1" destOrd="0" parTransId="{2D39EF2C-C66D-5945-8914-8C690E3B7ABB}" sibTransId="{0DA089DB-7360-124E-BFC7-7D330EB3F970}"/>
    <dgm:cxn modelId="{784B6B2F-0085-4610-B019-E0B67F451CE8}" type="presOf" srcId="{A5D5C8FD-4CDB-FA4C-A85C-1024A9BE8379}" destId="{9537AF35-9D05-2748-AEB4-B9B3A20417FE}" srcOrd="0" destOrd="1" presId="urn:microsoft.com/office/officeart/2005/8/layout/default#3"/>
    <dgm:cxn modelId="{9ADDF73C-7CFB-7249-87D7-49A7D38A9914}" srcId="{5F5C61D3-56D2-314D-A9A5-5EADE6AAAED9}" destId="{CC0D2F92-B709-3F48-A836-CED4ED0AEDEE}" srcOrd="0" destOrd="0" parTransId="{C50EA2A3-EBAC-AB42-A1A1-1775E8A5BCAE}" sibTransId="{7D1A12EC-6971-C24B-A3F0-2E5416AEA056}"/>
    <dgm:cxn modelId="{9DECB71D-B15E-CC40-970D-F988932D3ECD}" srcId="{5F5C61D3-56D2-314D-A9A5-5EADE6AAAED9}" destId="{7ED93E3F-43DF-BF4B-8884-4506F10295D8}" srcOrd="3" destOrd="0" parTransId="{43237AD2-9E68-A74D-ADFA-EDE775C00B15}" sibTransId="{208CF13F-C1A5-054E-8CAC-D2ED1A48FA80}"/>
    <dgm:cxn modelId="{9738CACF-2D9D-485F-955C-0000EB3E5D16}" type="presParOf" srcId="{3F809C86-233A-0441-87C1-CC4F7678F8C9}" destId="{1D8427F2-3F2F-1445-88C5-55B66360FF4B}" srcOrd="0" destOrd="0" presId="urn:microsoft.com/office/officeart/2005/8/layout/default#3"/>
    <dgm:cxn modelId="{AF4FEC39-0E65-451C-B62A-BA426CE96EF4}" type="presParOf" srcId="{3F809C86-233A-0441-87C1-CC4F7678F8C9}" destId="{571DF51D-6259-B74A-9B3D-2949A7A8F40B}" srcOrd="1" destOrd="0" presId="urn:microsoft.com/office/officeart/2005/8/layout/default#3"/>
    <dgm:cxn modelId="{96FE3CC8-04D8-4155-B3C5-557D41B5D989}" type="presParOf" srcId="{3F809C86-233A-0441-87C1-CC4F7678F8C9}" destId="{584405F6-77CF-C54B-B209-EA94C0252A29}" srcOrd="2" destOrd="0" presId="urn:microsoft.com/office/officeart/2005/8/layout/default#3"/>
    <dgm:cxn modelId="{EC2E8FB0-6619-4314-9A7A-792F35C47284}" type="presParOf" srcId="{3F809C86-233A-0441-87C1-CC4F7678F8C9}" destId="{A64D58C9-377C-8F4A-B21B-8AB81D4C5F4B}" srcOrd="3" destOrd="0" presId="urn:microsoft.com/office/officeart/2005/8/layout/default#3"/>
    <dgm:cxn modelId="{59316DB1-611E-42AE-9180-0F6F891B14A0}" type="presParOf" srcId="{3F809C86-233A-0441-87C1-CC4F7678F8C9}" destId="{9EC2E780-FCAB-4B4F-B25B-61EF3BA1D245}" srcOrd="4" destOrd="0" presId="urn:microsoft.com/office/officeart/2005/8/layout/default#3"/>
    <dgm:cxn modelId="{31413969-87F1-4BDE-9E95-BE5EBD253DE9}" type="presParOf" srcId="{3F809C86-233A-0441-87C1-CC4F7678F8C9}" destId="{6175915B-F10A-E541-8BF1-D36D67C55BD1}" srcOrd="5" destOrd="0" presId="urn:microsoft.com/office/officeart/2005/8/layout/default#3"/>
    <dgm:cxn modelId="{75216CC2-35FF-4F1F-8F2C-837338B4A69B}" type="presParOf" srcId="{3F809C86-233A-0441-87C1-CC4F7678F8C9}" destId="{9537AF35-9D05-2748-AEB4-B9B3A20417FE}" srcOrd="6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2A8737-F055-40FC-A5A1-4D1F605D867D}" type="doc">
      <dgm:prSet loTypeId="urn:microsoft.com/office/officeart/2005/8/layout/hierarchy4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6C73E282-5B75-46F3-A6B4-8A8E7763EF96}">
      <dgm:prSet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Multi-Faceted Prevention Planning</a:t>
          </a:r>
          <a:endParaRPr lang="en-US" dirty="0">
            <a:solidFill>
              <a:schemeClr val="tx2"/>
            </a:solidFill>
          </a:endParaRPr>
        </a:p>
      </dgm:t>
    </dgm:pt>
    <dgm:pt modelId="{6A2CB494-07FF-4386-AE81-00D8DB91E517}" type="parTrans" cxnId="{7FF8A218-DF92-4B4A-AF26-0F33674F9999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A5A5D645-C2C8-4A9C-8635-765190248DA9}" type="sibTrans" cxnId="{7FF8A218-DF92-4B4A-AF26-0F33674F9999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230F4AD4-DEA6-4FB7-A42F-E0EA259C86E5}">
      <dgm:prSet custT="1"/>
      <dgm:spPr/>
      <dgm:t>
        <a:bodyPr/>
        <a:lstStyle/>
        <a:p>
          <a:r>
            <a:rPr lang="en-US" sz="1800" dirty="0" smtClean="0">
              <a:solidFill>
                <a:schemeClr val="tx2"/>
              </a:solidFill>
            </a:rPr>
            <a:t>Regional Coalition Needs Assessment</a:t>
          </a:r>
          <a:endParaRPr lang="en-US" sz="1800" dirty="0">
            <a:solidFill>
              <a:schemeClr val="tx2"/>
            </a:solidFill>
          </a:endParaRPr>
        </a:p>
      </dgm:t>
    </dgm:pt>
    <dgm:pt modelId="{89A9A612-986A-4718-9A96-4AAF4DBAE6B8}" type="parTrans" cxnId="{0BF6246D-C786-402A-AFD7-E7CFB46E32BD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F1404F8C-5B1B-4562-86C0-06FD99AACB28}" type="sibTrans" cxnId="{0BF6246D-C786-402A-AFD7-E7CFB46E32BD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EF479F6B-2CB6-48FE-AAB5-7549AB8C1458}">
      <dgm:prSet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Municipal Alliance Needs Assessment</a:t>
          </a:r>
          <a:endParaRPr lang="en-US" dirty="0">
            <a:solidFill>
              <a:schemeClr val="tx2"/>
            </a:solidFill>
          </a:endParaRPr>
        </a:p>
      </dgm:t>
    </dgm:pt>
    <dgm:pt modelId="{EC5D7E67-0DB5-4B9A-9BE0-65EFF569E906}" type="parTrans" cxnId="{FDA1BCC6-1E0C-4869-8878-37A30E53D449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8F443E1B-C49D-44C9-A4FB-A85E35388B76}" type="sibTrans" cxnId="{FDA1BCC6-1E0C-4869-8878-37A30E53D449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47AD6025-C8F2-4BD8-82A3-A852368B1686}">
      <dgm:prSet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County Needs Assessment</a:t>
          </a:r>
          <a:endParaRPr lang="en-US" dirty="0">
            <a:solidFill>
              <a:schemeClr val="tx2"/>
            </a:solidFill>
          </a:endParaRPr>
        </a:p>
      </dgm:t>
    </dgm:pt>
    <dgm:pt modelId="{8C0FB0D0-0B74-4206-9261-96BDE6F0746E}" type="parTrans" cxnId="{B27B971C-8F49-476D-94E5-351764109109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1D6F6224-7D12-4B2C-B6C4-69CC53BAF027}" type="sibTrans" cxnId="{B27B971C-8F49-476D-94E5-351764109109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B101F801-DCC4-4CDE-9636-FC400169F491}">
      <dgm:prSet custT="1"/>
      <dgm:spPr/>
      <dgm:t>
        <a:bodyPr/>
        <a:lstStyle/>
        <a:p>
          <a:r>
            <a:rPr lang="en-US" sz="1600" dirty="0" smtClean="0">
              <a:solidFill>
                <a:schemeClr val="tx2"/>
              </a:solidFill>
            </a:rPr>
            <a:t>Reviews Regional NA &amp; Alliance NA &amp; Other County Data</a:t>
          </a:r>
          <a:endParaRPr lang="en-US" sz="1600" dirty="0">
            <a:solidFill>
              <a:schemeClr val="tx2"/>
            </a:solidFill>
          </a:endParaRPr>
        </a:p>
      </dgm:t>
    </dgm:pt>
    <dgm:pt modelId="{7921BDA4-1815-4667-91E4-B5BC22C2C259}" type="parTrans" cxnId="{BE1BA88D-40F1-40A0-9311-878C9ED5A9E6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FF827F8E-E241-4C7C-9CA8-060D97B4CF90}" type="sibTrans" cxnId="{BE1BA88D-40F1-40A0-9311-878C9ED5A9E6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FE8B08D3-B8F0-4E35-A9B0-59A89D55ADBA}">
      <dgm:prSet custT="1"/>
      <dgm:spPr/>
      <dgm:t>
        <a:bodyPr/>
        <a:lstStyle/>
        <a:p>
          <a:r>
            <a:rPr lang="en-US" sz="1600" dirty="0" smtClean="0">
              <a:solidFill>
                <a:schemeClr val="tx2"/>
              </a:solidFill>
            </a:rPr>
            <a:t>Focused on State Priorities</a:t>
          </a:r>
          <a:endParaRPr lang="en-US" sz="1600" dirty="0">
            <a:solidFill>
              <a:schemeClr val="tx2"/>
            </a:solidFill>
          </a:endParaRPr>
        </a:p>
      </dgm:t>
    </dgm:pt>
    <dgm:pt modelId="{5D214B88-C717-4485-BFD8-BBF46643ABD9}" type="parTrans" cxnId="{B4B98EC4-857D-4B9C-B58D-FC3BA336BE48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D9A738A6-1A18-4FAB-916B-F70187D00729}" type="sibTrans" cxnId="{B4B98EC4-857D-4B9C-B58D-FC3BA336BE48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56B624A3-5ED0-40D2-974D-152AE4EF5A16}">
      <dgm:prSet custT="1"/>
      <dgm:spPr/>
      <dgm:t>
        <a:bodyPr/>
        <a:lstStyle/>
        <a:p>
          <a:r>
            <a:rPr lang="en-US" sz="1600" dirty="0" smtClean="0">
              <a:solidFill>
                <a:schemeClr val="tx2"/>
              </a:solidFill>
            </a:rPr>
            <a:t>Reviews Regional Coalition Results and other local data</a:t>
          </a:r>
          <a:endParaRPr lang="en-US" sz="1600" dirty="0">
            <a:solidFill>
              <a:schemeClr val="tx2"/>
            </a:solidFill>
          </a:endParaRPr>
        </a:p>
      </dgm:t>
    </dgm:pt>
    <dgm:pt modelId="{6038A45F-27F7-40BC-B7E7-EF2CA68D95AF}" type="parTrans" cxnId="{4C3954D3-F576-4815-919E-048C9CC81116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A8DE317D-AE25-41AE-9AC9-A8722FE08910}" type="sibTrans" cxnId="{4C3954D3-F576-4815-919E-048C9CC81116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2283DC1B-0BDB-4939-A226-E77AD06E4A3A}">
      <dgm:prSet custT="1"/>
      <dgm:spPr/>
      <dgm:t>
        <a:bodyPr/>
        <a:lstStyle/>
        <a:p>
          <a:r>
            <a:rPr lang="en-US" sz="1800" dirty="0" smtClean="0">
              <a:solidFill>
                <a:schemeClr val="tx2"/>
              </a:solidFill>
            </a:rPr>
            <a:t>State Prevention Planning</a:t>
          </a:r>
          <a:endParaRPr lang="en-US" sz="1800" dirty="0">
            <a:solidFill>
              <a:schemeClr val="tx2"/>
            </a:solidFill>
          </a:endParaRPr>
        </a:p>
      </dgm:t>
    </dgm:pt>
    <dgm:pt modelId="{B29F7B20-9FDE-47E9-A25D-74A00C10511A}" type="parTrans" cxnId="{07AC086D-6CAF-407E-9201-4465ED634F08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78194E02-4515-42F5-9603-0B586A150ADD}" type="sibTrans" cxnId="{07AC086D-6CAF-407E-9201-4465ED634F08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44660C14-5049-4756-B571-6D52E1F2F688}">
      <dgm:prSet custT="1"/>
      <dgm:spPr/>
      <dgm:t>
        <a:bodyPr/>
        <a:lstStyle/>
        <a:p>
          <a:r>
            <a:rPr lang="en-US" sz="1600" dirty="0" smtClean="0">
              <a:solidFill>
                <a:schemeClr val="tx2"/>
              </a:solidFill>
            </a:rPr>
            <a:t>Determined Four State Priorities</a:t>
          </a:r>
          <a:endParaRPr lang="en-US" sz="1600" dirty="0">
            <a:solidFill>
              <a:schemeClr val="tx2"/>
            </a:solidFill>
          </a:endParaRPr>
        </a:p>
      </dgm:t>
    </dgm:pt>
    <dgm:pt modelId="{C891778D-6515-4B4A-9984-4A81C32062FA}" type="parTrans" cxnId="{36376A8E-383D-4409-A6F5-C6C36A5AE0A5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9F9DDC6D-6B96-4ED1-A2BB-664D3F3F9082}" type="sibTrans" cxnId="{36376A8E-383D-4409-A6F5-C6C36A5AE0A5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C58254FE-039D-47C1-86BB-15B0BF08AE79}" type="pres">
      <dgm:prSet presAssocID="{462A8737-F055-40FC-A5A1-4D1F605D867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8B0CBD9-7635-4830-ACA8-8ECE4CDCF444}" type="pres">
      <dgm:prSet presAssocID="{6C73E282-5B75-46F3-A6B4-8A8E7763EF96}" presName="vertOne" presStyleCnt="0"/>
      <dgm:spPr/>
      <dgm:t>
        <a:bodyPr/>
        <a:lstStyle/>
        <a:p>
          <a:endParaRPr lang="en-US"/>
        </a:p>
      </dgm:t>
    </dgm:pt>
    <dgm:pt modelId="{C0F50209-9748-416C-9877-731FB46BDD15}" type="pres">
      <dgm:prSet presAssocID="{6C73E282-5B75-46F3-A6B4-8A8E7763EF96}" presName="txOne" presStyleLbl="node0" presStyleIdx="0" presStyleCnt="1" custLinFactNeighborX="-16" custLinFactNeighborY="-6927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286520-DB0E-4F9B-B6D4-BF5EA3D01647}" type="pres">
      <dgm:prSet presAssocID="{6C73E282-5B75-46F3-A6B4-8A8E7763EF96}" presName="parTransOne" presStyleCnt="0"/>
      <dgm:spPr/>
      <dgm:t>
        <a:bodyPr/>
        <a:lstStyle/>
        <a:p>
          <a:endParaRPr lang="en-US"/>
        </a:p>
      </dgm:t>
    </dgm:pt>
    <dgm:pt modelId="{5E26E75D-0CE1-4704-9295-ADE4D24179D1}" type="pres">
      <dgm:prSet presAssocID="{6C73E282-5B75-46F3-A6B4-8A8E7763EF96}" presName="horzOne" presStyleCnt="0"/>
      <dgm:spPr/>
      <dgm:t>
        <a:bodyPr/>
        <a:lstStyle/>
        <a:p>
          <a:endParaRPr lang="en-US"/>
        </a:p>
      </dgm:t>
    </dgm:pt>
    <dgm:pt modelId="{F0CA0CF1-25B1-44F6-9A2A-C20C9D69F0E5}" type="pres">
      <dgm:prSet presAssocID="{2283DC1B-0BDB-4939-A226-E77AD06E4A3A}" presName="vertTwo" presStyleCnt="0"/>
      <dgm:spPr/>
      <dgm:t>
        <a:bodyPr/>
        <a:lstStyle/>
        <a:p>
          <a:endParaRPr lang="en-US"/>
        </a:p>
      </dgm:t>
    </dgm:pt>
    <dgm:pt modelId="{DA8735FE-235F-4831-85F9-8ED0DF30D02C}" type="pres">
      <dgm:prSet presAssocID="{2283DC1B-0BDB-4939-A226-E77AD06E4A3A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A68055-8CE5-4C54-9CE2-B05496D96CC2}" type="pres">
      <dgm:prSet presAssocID="{2283DC1B-0BDB-4939-A226-E77AD06E4A3A}" presName="parTransTwo" presStyleCnt="0"/>
      <dgm:spPr/>
      <dgm:t>
        <a:bodyPr/>
        <a:lstStyle/>
        <a:p>
          <a:endParaRPr lang="en-US"/>
        </a:p>
      </dgm:t>
    </dgm:pt>
    <dgm:pt modelId="{46401CFB-611B-4E45-90C7-3343B70643F8}" type="pres">
      <dgm:prSet presAssocID="{2283DC1B-0BDB-4939-A226-E77AD06E4A3A}" presName="horzTwo" presStyleCnt="0"/>
      <dgm:spPr/>
      <dgm:t>
        <a:bodyPr/>
        <a:lstStyle/>
        <a:p>
          <a:endParaRPr lang="en-US"/>
        </a:p>
      </dgm:t>
    </dgm:pt>
    <dgm:pt modelId="{2304FF87-1FDE-49E6-80D7-62A68884E4BE}" type="pres">
      <dgm:prSet presAssocID="{44660C14-5049-4756-B571-6D52E1F2F688}" presName="vertThree" presStyleCnt="0"/>
      <dgm:spPr/>
      <dgm:t>
        <a:bodyPr/>
        <a:lstStyle/>
        <a:p>
          <a:endParaRPr lang="en-US"/>
        </a:p>
      </dgm:t>
    </dgm:pt>
    <dgm:pt modelId="{7E77AE25-AF32-4CCA-8626-51D98E15BB46}" type="pres">
      <dgm:prSet presAssocID="{44660C14-5049-4756-B571-6D52E1F2F688}" presName="txThre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5FC737-BB72-4F05-8E48-CC1A94EC0262}" type="pres">
      <dgm:prSet presAssocID="{44660C14-5049-4756-B571-6D52E1F2F688}" presName="horzThree" presStyleCnt="0"/>
      <dgm:spPr/>
      <dgm:t>
        <a:bodyPr/>
        <a:lstStyle/>
        <a:p>
          <a:endParaRPr lang="en-US"/>
        </a:p>
      </dgm:t>
    </dgm:pt>
    <dgm:pt modelId="{F3EE9340-792E-4004-8456-338E61D67F13}" type="pres">
      <dgm:prSet presAssocID="{78194E02-4515-42F5-9603-0B586A150ADD}" presName="sibSpaceTwo" presStyleCnt="0"/>
      <dgm:spPr/>
      <dgm:t>
        <a:bodyPr/>
        <a:lstStyle/>
        <a:p>
          <a:endParaRPr lang="en-US"/>
        </a:p>
      </dgm:t>
    </dgm:pt>
    <dgm:pt modelId="{3E1F6CDD-E16C-4C3E-9FD3-DFA85488DCC7}" type="pres">
      <dgm:prSet presAssocID="{230F4AD4-DEA6-4FB7-A42F-E0EA259C86E5}" presName="vertTwo" presStyleCnt="0"/>
      <dgm:spPr/>
      <dgm:t>
        <a:bodyPr/>
        <a:lstStyle/>
        <a:p>
          <a:endParaRPr lang="en-US"/>
        </a:p>
      </dgm:t>
    </dgm:pt>
    <dgm:pt modelId="{C246F4EA-F226-4CF2-ACD2-CFD7EB8A42A2}" type="pres">
      <dgm:prSet presAssocID="{230F4AD4-DEA6-4FB7-A42F-E0EA259C86E5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CCE309-A171-461D-9425-C0F01D215FA0}" type="pres">
      <dgm:prSet presAssocID="{230F4AD4-DEA6-4FB7-A42F-E0EA259C86E5}" presName="parTransTwo" presStyleCnt="0"/>
      <dgm:spPr/>
      <dgm:t>
        <a:bodyPr/>
        <a:lstStyle/>
        <a:p>
          <a:endParaRPr lang="en-US"/>
        </a:p>
      </dgm:t>
    </dgm:pt>
    <dgm:pt modelId="{0A5B7864-D907-45F3-8337-0B0E726A3133}" type="pres">
      <dgm:prSet presAssocID="{230F4AD4-DEA6-4FB7-A42F-E0EA259C86E5}" presName="horzTwo" presStyleCnt="0"/>
      <dgm:spPr/>
      <dgm:t>
        <a:bodyPr/>
        <a:lstStyle/>
        <a:p>
          <a:endParaRPr lang="en-US"/>
        </a:p>
      </dgm:t>
    </dgm:pt>
    <dgm:pt modelId="{A71E8623-3EDD-4A9E-B472-CA68F278A170}" type="pres">
      <dgm:prSet presAssocID="{FE8B08D3-B8F0-4E35-A9B0-59A89D55ADBA}" presName="vertThree" presStyleCnt="0"/>
      <dgm:spPr/>
      <dgm:t>
        <a:bodyPr/>
        <a:lstStyle/>
        <a:p>
          <a:endParaRPr lang="en-US"/>
        </a:p>
      </dgm:t>
    </dgm:pt>
    <dgm:pt modelId="{3989F62E-1108-440C-A37E-F9854CFA8E3C}" type="pres">
      <dgm:prSet presAssocID="{FE8B08D3-B8F0-4E35-A9B0-59A89D55ADBA}" presName="txThre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CDE297-168D-4D69-B31C-7EA89B213A09}" type="pres">
      <dgm:prSet presAssocID="{FE8B08D3-B8F0-4E35-A9B0-59A89D55ADBA}" presName="horzThree" presStyleCnt="0"/>
      <dgm:spPr/>
      <dgm:t>
        <a:bodyPr/>
        <a:lstStyle/>
        <a:p>
          <a:endParaRPr lang="en-US"/>
        </a:p>
      </dgm:t>
    </dgm:pt>
    <dgm:pt modelId="{0B1CA12B-B9DB-4C3F-AE3E-DCE28579E822}" type="pres">
      <dgm:prSet presAssocID="{F1404F8C-5B1B-4562-86C0-06FD99AACB28}" presName="sibSpaceTwo" presStyleCnt="0"/>
      <dgm:spPr/>
      <dgm:t>
        <a:bodyPr/>
        <a:lstStyle/>
        <a:p>
          <a:endParaRPr lang="en-US"/>
        </a:p>
      </dgm:t>
    </dgm:pt>
    <dgm:pt modelId="{7FA40C9D-067D-4966-BA5C-38AD4FCED20E}" type="pres">
      <dgm:prSet presAssocID="{EF479F6B-2CB6-48FE-AAB5-7549AB8C1458}" presName="vertTwo" presStyleCnt="0"/>
      <dgm:spPr/>
      <dgm:t>
        <a:bodyPr/>
        <a:lstStyle/>
        <a:p>
          <a:endParaRPr lang="en-US"/>
        </a:p>
      </dgm:t>
    </dgm:pt>
    <dgm:pt modelId="{CF39883C-4077-4C81-A312-E72CB72F47C6}" type="pres">
      <dgm:prSet presAssocID="{EF479F6B-2CB6-48FE-AAB5-7549AB8C1458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9651173-6971-4C55-A4ED-B4B7A43E0BB9}" type="pres">
      <dgm:prSet presAssocID="{EF479F6B-2CB6-48FE-AAB5-7549AB8C1458}" presName="parTransTwo" presStyleCnt="0"/>
      <dgm:spPr/>
      <dgm:t>
        <a:bodyPr/>
        <a:lstStyle/>
        <a:p>
          <a:endParaRPr lang="en-US"/>
        </a:p>
      </dgm:t>
    </dgm:pt>
    <dgm:pt modelId="{B9AEF9B4-A3ED-4008-85FB-676272983217}" type="pres">
      <dgm:prSet presAssocID="{EF479F6B-2CB6-48FE-AAB5-7549AB8C1458}" presName="horzTwo" presStyleCnt="0"/>
      <dgm:spPr/>
      <dgm:t>
        <a:bodyPr/>
        <a:lstStyle/>
        <a:p>
          <a:endParaRPr lang="en-US"/>
        </a:p>
      </dgm:t>
    </dgm:pt>
    <dgm:pt modelId="{F683158A-7A6A-4274-B6C4-10CF8C6F19B8}" type="pres">
      <dgm:prSet presAssocID="{56B624A3-5ED0-40D2-974D-152AE4EF5A16}" presName="vertThree" presStyleCnt="0"/>
      <dgm:spPr/>
      <dgm:t>
        <a:bodyPr/>
        <a:lstStyle/>
        <a:p>
          <a:endParaRPr lang="en-US"/>
        </a:p>
      </dgm:t>
    </dgm:pt>
    <dgm:pt modelId="{B95F9A5B-B30D-43E4-A6A5-4720EC71ADE4}" type="pres">
      <dgm:prSet presAssocID="{56B624A3-5ED0-40D2-974D-152AE4EF5A16}" presName="txThre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1E3FA6F-4387-4EB5-A484-8903AEE175F4}" type="pres">
      <dgm:prSet presAssocID="{56B624A3-5ED0-40D2-974D-152AE4EF5A16}" presName="horzThree" presStyleCnt="0"/>
      <dgm:spPr/>
      <dgm:t>
        <a:bodyPr/>
        <a:lstStyle/>
        <a:p>
          <a:endParaRPr lang="en-US"/>
        </a:p>
      </dgm:t>
    </dgm:pt>
    <dgm:pt modelId="{35C113FE-CAF0-4CED-BE53-431C3DCF6FC7}" type="pres">
      <dgm:prSet presAssocID="{8F443E1B-C49D-44C9-A4FB-A85E35388B76}" presName="sibSpaceTwo" presStyleCnt="0"/>
      <dgm:spPr/>
      <dgm:t>
        <a:bodyPr/>
        <a:lstStyle/>
        <a:p>
          <a:endParaRPr lang="en-US"/>
        </a:p>
      </dgm:t>
    </dgm:pt>
    <dgm:pt modelId="{993E286D-157F-461C-9BBB-65E2D77DE5D3}" type="pres">
      <dgm:prSet presAssocID="{47AD6025-C8F2-4BD8-82A3-A852368B1686}" presName="vertTwo" presStyleCnt="0"/>
      <dgm:spPr/>
      <dgm:t>
        <a:bodyPr/>
        <a:lstStyle/>
        <a:p>
          <a:endParaRPr lang="en-US"/>
        </a:p>
      </dgm:t>
    </dgm:pt>
    <dgm:pt modelId="{A94C767A-F842-41E6-8EC4-4BD1F22E6D0E}" type="pres">
      <dgm:prSet presAssocID="{47AD6025-C8F2-4BD8-82A3-A852368B1686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C70180F-22D0-49A3-95BC-C71BF6FF0D9A}" type="pres">
      <dgm:prSet presAssocID="{47AD6025-C8F2-4BD8-82A3-A852368B1686}" presName="parTransTwo" presStyleCnt="0"/>
      <dgm:spPr/>
      <dgm:t>
        <a:bodyPr/>
        <a:lstStyle/>
        <a:p>
          <a:endParaRPr lang="en-US"/>
        </a:p>
      </dgm:t>
    </dgm:pt>
    <dgm:pt modelId="{9AD21592-8CA3-49BB-B02F-AFB3A1AA4856}" type="pres">
      <dgm:prSet presAssocID="{47AD6025-C8F2-4BD8-82A3-A852368B1686}" presName="horzTwo" presStyleCnt="0"/>
      <dgm:spPr/>
      <dgm:t>
        <a:bodyPr/>
        <a:lstStyle/>
        <a:p>
          <a:endParaRPr lang="en-US"/>
        </a:p>
      </dgm:t>
    </dgm:pt>
    <dgm:pt modelId="{0251A98B-1D32-4DA8-A920-AD2D6A9F8B6A}" type="pres">
      <dgm:prSet presAssocID="{B101F801-DCC4-4CDE-9636-FC400169F491}" presName="vertThree" presStyleCnt="0"/>
      <dgm:spPr/>
      <dgm:t>
        <a:bodyPr/>
        <a:lstStyle/>
        <a:p>
          <a:endParaRPr lang="en-US"/>
        </a:p>
      </dgm:t>
    </dgm:pt>
    <dgm:pt modelId="{320AB3EC-F7F0-4FC3-B9BB-E4C7D56B2141}" type="pres">
      <dgm:prSet presAssocID="{B101F801-DCC4-4CDE-9636-FC400169F491}" presName="txThre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731F60D-482C-41D7-952F-D6CE8FAF0774}" type="pres">
      <dgm:prSet presAssocID="{B101F801-DCC4-4CDE-9636-FC400169F491}" presName="horzThree" presStyleCnt="0"/>
      <dgm:spPr/>
      <dgm:t>
        <a:bodyPr/>
        <a:lstStyle/>
        <a:p>
          <a:endParaRPr lang="en-US"/>
        </a:p>
      </dgm:t>
    </dgm:pt>
  </dgm:ptLst>
  <dgm:cxnLst>
    <dgm:cxn modelId="{BE1BA88D-40F1-40A0-9311-878C9ED5A9E6}" srcId="{47AD6025-C8F2-4BD8-82A3-A852368B1686}" destId="{B101F801-DCC4-4CDE-9636-FC400169F491}" srcOrd="0" destOrd="0" parTransId="{7921BDA4-1815-4667-91E4-B5BC22C2C259}" sibTransId="{FF827F8E-E241-4C7C-9CA8-060D97B4CF90}"/>
    <dgm:cxn modelId="{715CDD4B-51D0-4028-AB9B-23A04420CCC8}" type="presOf" srcId="{2283DC1B-0BDB-4939-A226-E77AD06E4A3A}" destId="{DA8735FE-235F-4831-85F9-8ED0DF30D02C}" srcOrd="0" destOrd="0" presId="urn:microsoft.com/office/officeart/2005/8/layout/hierarchy4"/>
    <dgm:cxn modelId="{FDA1BCC6-1E0C-4869-8878-37A30E53D449}" srcId="{6C73E282-5B75-46F3-A6B4-8A8E7763EF96}" destId="{EF479F6B-2CB6-48FE-AAB5-7549AB8C1458}" srcOrd="2" destOrd="0" parTransId="{EC5D7E67-0DB5-4B9A-9BE0-65EFF569E906}" sibTransId="{8F443E1B-C49D-44C9-A4FB-A85E35388B76}"/>
    <dgm:cxn modelId="{355887A9-67DD-40B1-A693-50BDA0F68317}" type="presOf" srcId="{B101F801-DCC4-4CDE-9636-FC400169F491}" destId="{320AB3EC-F7F0-4FC3-B9BB-E4C7D56B2141}" srcOrd="0" destOrd="0" presId="urn:microsoft.com/office/officeart/2005/8/layout/hierarchy4"/>
    <dgm:cxn modelId="{4DA4D064-2E0D-4D5C-B0D8-121FD3D0110C}" type="presOf" srcId="{56B624A3-5ED0-40D2-974D-152AE4EF5A16}" destId="{B95F9A5B-B30D-43E4-A6A5-4720EC71ADE4}" srcOrd="0" destOrd="0" presId="urn:microsoft.com/office/officeart/2005/8/layout/hierarchy4"/>
    <dgm:cxn modelId="{E5AA84DB-CFE4-490D-9B88-3A92BA9509B8}" type="presOf" srcId="{FE8B08D3-B8F0-4E35-A9B0-59A89D55ADBA}" destId="{3989F62E-1108-440C-A37E-F9854CFA8E3C}" srcOrd="0" destOrd="0" presId="urn:microsoft.com/office/officeart/2005/8/layout/hierarchy4"/>
    <dgm:cxn modelId="{4C3954D3-F576-4815-919E-048C9CC81116}" srcId="{EF479F6B-2CB6-48FE-AAB5-7549AB8C1458}" destId="{56B624A3-5ED0-40D2-974D-152AE4EF5A16}" srcOrd="0" destOrd="0" parTransId="{6038A45F-27F7-40BC-B7E7-EF2CA68D95AF}" sibTransId="{A8DE317D-AE25-41AE-9AC9-A8722FE08910}"/>
    <dgm:cxn modelId="{C7A6574E-1466-4AFD-9411-D5443B668379}" type="presOf" srcId="{6C73E282-5B75-46F3-A6B4-8A8E7763EF96}" destId="{C0F50209-9748-416C-9877-731FB46BDD15}" srcOrd="0" destOrd="0" presId="urn:microsoft.com/office/officeart/2005/8/layout/hierarchy4"/>
    <dgm:cxn modelId="{07AC086D-6CAF-407E-9201-4465ED634F08}" srcId="{6C73E282-5B75-46F3-A6B4-8A8E7763EF96}" destId="{2283DC1B-0BDB-4939-A226-E77AD06E4A3A}" srcOrd="0" destOrd="0" parTransId="{B29F7B20-9FDE-47E9-A25D-74A00C10511A}" sibTransId="{78194E02-4515-42F5-9603-0B586A150ADD}"/>
    <dgm:cxn modelId="{030A2B26-59AE-48EA-B4D7-B869FCD9BB53}" type="presOf" srcId="{44660C14-5049-4756-B571-6D52E1F2F688}" destId="{7E77AE25-AF32-4CCA-8626-51D98E15BB46}" srcOrd="0" destOrd="0" presId="urn:microsoft.com/office/officeart/2005/8/layout/hierarchy4"/>
    <dgm:cxn modelId="{B27B971C-8F49-476D-94E5-351764109109}" srcId="{6C73E282-5B75-46F3-A6B4-8A8E7763EF96}" destId="{47AD6025-C8F2-4BD8-82A3-A852368B1686}" srcOrd="3" destOrd="0" parTransId="{8C0FB0D0-0B74-4206-9261-96BDE6F0746E}" sibTransId="{1D6F6224-7D12-4B2C-B6C4-69CC53BAF027}"/>
    <dgm:cxn modelId="{CB9855C4-BE61-470E-8B5D-A91652A82434}" type="presOf" srcId="{462A8737-F055-40FC-A5A1-4D1F605D867D}" destId="{C58254FE-039D-47C1-86BB-15B0BF08AE79}" srcOrd="0" destOrd="0" presId="urn:microsoft.com/office/officeart/2005/8/layout/hierarchy4"/>
    <dgm:cxn modelId="{106C5021-C1CD-4D73-8D42-CAE96FFAE6DB}" type="presOf" srcId="{EF479F6B-2CB6-48FE-AAB5-7549AB8C1458}" destId="{CF39883C-4077-4C81-A312-E72CB72F47C6}" srcOrd="0" destOrd="0" presId="urn:microsoft.com/office/officeart/2005/8/layout/hierarchy4"/>
    <dgm:cxn modelId="{B4B98EC4-857D-4B9C-B58D-FC3BA336BE48}" srcId="{230F4AD4-DEA6-4FB7-A42F-E0EA259C86E5}" destId="{FE8B08D3-B8F0-4E35-A9B0-59A89D55ADBA}" srcOrd="0" destOrd="0" parTransId="{5D214B88-C717-4485-BFD8-BBF46643ABD9}" sibTransId="{D9A738A6-1A18-4FAB-916B-F70187D00729}"/>
    <dgm:cxn modelId="{36376A8E-383D-4409-A6F5-C6C36A5AE0A5}" srcId="{2283DC1B-0BDB-4939-A226-E77AD06E4A3A}" destId="{44660C14-5049-4756-B571-6D52E1F2F688}" srcOrd="0" destOrd="0" parTransId="{C891778D-6515-4B4A-9984-4A81C32062FA}" sibTransId="{9F9DDC6D-6B96-4ED1-A2BB-664D3F3F9082}"/>
    <dgm:cxn modelId="{A2BCB7FB-72FB-401D-919B-4F8D86AFE1FB}" type="presOf" srcId="{47AD6025-C8F2-4BD8-82A3-A852368B1686}" destId="{A94C767A-F842-41E6-8EC4-4BD1F22E6D0E}" srcOrd="0" destOrd="0" presId="urn:microsoft.com/office/officeart/2005/8/layout/hierarchy4"/>
    <dgm:cxn modelId="{7FF8A218-DF92-4B4A-AF26-0F33674F9999}" srcId="{462A8737-F055-40FC-A5A1-4D1F605D867D}" destId="{6C73E282-5B75-46F3-A6B4-8A8E7763EF96}" srcOrd="0" destOrd="0" parTransId="{6A2CB494-07FF-4386-AE81-00D8DB91E517}" sibTransId="{A5A5D645-C2C8-4A9C-8635-765190248DA9}"/>
    <dgm:cxn modelId="{0BF6246D-C786-402A-AFD7-E7CFB46E32BD}" srcId="{6C73E282-5B75-46F3-A6B4-8A8E7763EF96}" destId="{230F4AD4-DEA6-4FB7-A42F-E0EA259C86E5}" srcOrd="1" destOrd="0" parTransId="{89A9A612-986A-4718-9A96-4AAF4DBAE6B8}" sibTransId="{F1404F8C-5B1B-4562-86C0-06FD99AACB28}"/>
    <dgm:cxn modelId="{B535C40B-F2D4-4A24-9334-FDC5181DDF3C}" type="presOf" srcId="{230F4AD4-DEA6-4FB7-A42F-E0EA259C86E5}" destId="{C246F4EA-F226-4CF2-ACD2-CFD7EB8A42A2}" srcOrd="0" destOrd="0" presId="urn:microsoft.com/office/officeart/2005/8/layout/hierarchy4"/>
    <dgm:cxn modelId="{C9E9E293-AADE-4B92-B116-329BDFA7031F}" type="presParOf" srcId="{C58254FE-039D-47C1-86BB-15B0BF08AE79}" destId="{78B0CBD9-7635-4830-ACA8-8ECE4CDCF444}" srcOrd="0" destOrd="0" presId="urn:microsoft.com/office/officeart/2005/8/layout/hierarchy4"/>
    <dgm:cxn modelId="{14A213E6-BE16-490F-914D-ABCD3B7355AB}" type="presParOf" srcId="{78B0CBD9-7635-4830-ACA8-8ECE4CDCF444}" destId="{C0F50209-9748-416C-9877-731FB46BDD15}" srcOrd="0" destOrd="0" presId="urn:microsoft.com/office/officeart/2005/8/layout/hierarchy4"/>
    <dgm:cxn modelId="{17C59104-1722-449A-9476-1812211C7D79}" type="presParOf" srcId="{78B0CBD9-7635-4830-ACA8-8ECE4CDCF444}" destId="{30286520-DB0E-4F9B-B6D4-BF5EA3D01647}" srcOrd="1" destOrd="0" presId="urn:microsoft.com/office/officeart/2005/8/layout/hierarchy4"/>
    <dgm:cxn modelId="{42DF304E-3466-4A1B-A048-4388421A13D1}" type="presParOf" srcId="{78B0CBD9-7635-4830-ACA8-8ECE4CDCF444}" destId="{5E26E75D-0CE1-4704-9295-ADE4D24179D1}" srcOrd="2" destOrd="0" presId="urn:microsoft.com/office/officeart/2005/8/layout/hierarchy4"/>
    <dgm:cxn modelId="{8BDEC08E-86A9-4DDA-9464-3EED8FBB954A}" type="presParOf" srcId="{5E26E75D-0CE1-4704-9295-ADE4D24179D1}" destId="{F0CA0CF1-25B1-44F6-9A2A-C20C9D69F0E5}" srcOrd="0" destOrd="0" presId="urn:microsoft.com/office/officeart/2005/8/layout/hierarchy4"/>
    <dgm:cxn modelId="{8BB9CC98-BE15-4FDE-B834-EC4BF43FF7E6}" type="presParOf" srcId="{F0CA0CF1-25B1-44F6-9A2A-C20C9D69F0E5}" destId="{DA8735FE-235F-4831-85F9-8ED0DF30D02C}" srcOrd="0" destOrd="0" presId="urn:microsoft.com/office/officeart/2005/8/layout/hierarchy4"/>
    <dgm:cxn modelId="{9DD18DD1-1A4B-488E-9C58-B1C668777FD4}" type="presParOf" srcId="{F0CA0CF1-25B1-44F6-9A2A-C20C9D69F0E5}" destId="{ABA68055-8CE5-4C54-9CE2-B05496D96CC2}" srcOrd="1" destOrd="0" presId="urn:microsoft.com/office/officeart/2005/8/layout/hierarchy4"/>
    <dgm:cxn modelId="{548F123C-CC54-4C08-B7DC-B70222A39C02}" type="presParOf" srcId="{F0CA0CF1-25B1-44F6-9A2A-C20C9D69F0E5}" destId="{46401CFB-611B-4E45-90C7-3343B70643F8}" srcOrd="2" destOrd="0" presId="urn:microsoft.com/office/officeart/2005/8/layout/hierarchy4"/>
    <dgm:cxn modelId="{0E2BA7B3-A517-44FF-B1A0-A9FA58C409DE}" type="presParOf" srcId="{46401CFB-611B-4E45-90C7-3343B70643F8}" destId="{2304FF87-1FDE-49E6-80D7-62A68884E4BE}" srcOrd="0" destOrd="0" presId="urn:microsoft.com/office/officeart/2005/8/layout/hierarchy4"/>
    <dgm:cxn modelId="{E7C331C4-3203-4D02-9FF2-00E650749B79}" type="presParOf" srcId="{2304FF87-1FDE-49E6-80D7-62A68884E4BE}" destId="{7E77AE25-AF32-4CCA-8626-51D98E15BB46}" srcOrd="0" destOrd="0" presId="urn:microsoft.com/office/officeart/2005/8/layout/hierarchy4"/>
    <dgm:cxn modelId="{7B3F0ECF-A4C6-49AD-873C-CC773D62D98A}" type="presParOf" srcId="{2304FF87-1FDE-49E6-80D7-62A68884E4BE}" destId="{A45FC737-BB72-4F05-8E48-CC1A94EC0262}" srcOrd="1" destOrd="0" presId="urn:microsoft.com/office/officeart/2005/8/layout/hierarchy4"/>
    <dgm:cxn modelId="{36BAB5D9-09F0-4BBF-9DA7-8FB0861F36C2}" type="presParOf" srcId="{5E26E75D-0CE1-4704-9295-ADE4D24179D1}" destId="{F3EE9340-792E-4004-8456-338E61D67F13}" srcOrd="1" destOrd="0" presId="urn:microsoft.com/office/officeart/2005/8/layout/hierarchy4"/>
    <dgm:cxn modelId="{F027996E-3E4E-4E6E-A408-82A8E6B82FC6}" type="presParOf" srcId="{5E26E75D-0CE1-4704-9295-ADE4D24179D1}" destId="{3E1F6CDD-E16C-4C3E-9FD3-DFA85488DCC7}" srcOrd="2" destOrd="0" presId="urn:microsoft.com/office/officeart/2005/8/layout/hierarchy4"/>
    <dgm:cxn modelId="{7DDB9940-E816-4EBC-95FE-A4720CA65D85}" type="presParOf" srcId="{3E1F6CDD-E16C-4C3E-9FD3-DFA85488DCC7}" destId="{C246F4EA-F226-4CF2-ACD2-CFD7EB8A42A2}" srcOrd="0" destOrd="0" presId="urn:microsoft.com/office/officeart/2005/8/layout/hierarchy4"/>
    <dgm:cxn modelId="{FD92585C-58D0-4A08-A7FA-05E9385F7885}" type="presParOf" srcId="{3E1F6CDD-E16C-4C3E-9FD3-DFA85488DCC7}" destId="{96CCE309-A171-461D-9425-C0F01D215FA0}" srcOrd="1" destOrd="0" presId="urn:microsoft.com/office/officeart/2005/8/layout/hierarchy4"/>
    <dgm:cxn modelId="{01FD498E-9A77-4B5B-A7C5-79AA7F1C08FE}" type="presParOf" srcId="{3E1F6CDD-E16C-4C3E-9FD3-DFA85488DCC7}" destId="{0A5B7864-D907-45F3-8337-0B0E726A3133}" srcOrd="2" destOrd="0" presId="urn:microsoft.com/office/officeart/2005/8/layout/hierarchy4"/>
    <dgm:cxn modelId="{631A27E7-CF2D-4166-95D3-600C5DFF0A04}" type="presParOf" srcId="{0A5B7864-D907-45F3-8337-0B0E726A3133}" destId="{A71E8623-3EDD-4A9E-B472-CA68F278A170}" srcOrd="0" destOrd="0" presId="urn:microsoft.com/office/officeart/2005/8/layout/hierarchy4"/>
    <dgm:cxn modelId="{32BD903B-7678-460F-8DBA-F34182860A03}" type="presParOf" srcId="{A71E8623-3EDD-4A9E-B472-CA68F278A170}" destId="{3989F62E-1108-440C-A37E-F9854CFA8E3C}" srcOrd="0" destOrd="0" presId="urn:microsoft.com/office/officeart/2005/8/layout/hierarchy4"/>
    <dgm:cxn modelId="{012BEE00-6A48-420E-B3EB-63EA646F2ADA}" type="presParOf" srcId="{A71E8623-3EDD-4A9E-B472-CA68F278A170}" destId="{60CDE297-168D-4D69-B31C-7EA89B213A09}" srcOrd="1" destOrd="0" presId="urn:microsoft.com/office/officeart/2005/8/layout/hierarchy4"/>
    <dgm:cxn modelId="{0C912660-9A5F-4CF7-A170-66F912217BC4}" type="presParOf" srcId="{5E26E75D-0CE1-4704-9295-ADE4D24179D1}" destId="{0B1CA12B-B9DB-4C3F-AE3E-DCE28579E822}" srcOrd="3" destOrd="0" presId="urn:microsoft.com/office/officeart/2005/8/layout/hierarchy4"/>
    <dgm:cxn modelId="{1E771BF5-20B3-40C6-ADC6-14D90FE76EA2}" type="presParOf" srcId="{5E26E75D-0CE1-4704-9295-ADE4D24179D1}" destId="{7FA40C9D-067D-4966-BA5C-38AD4FCED20E}" srcOrd="4" destOrd="0" presId="urn:microsoft.com/office/officeart/2005/8/layout/hierarchy4"/>
    <dgm:cxn modelId="{C5210954-E376-4F63-8FD6-4F6DC96E55D5}" type="presParOf" srcId="{7FA40C9D-067D-4966-BA5C-38AD4FCED20E}" destId="{CF39883C-4077-4C81-A312-E72CB72F47C6}" srcOrd="0" destOrd="0" presId="urn:microsoft.com/office/officeart/2005/8/layout/hierarchy4"/>
    <dgm:cxn modelId="{12755F70-035A-48E2-A6E7-212935FA8A00}" type="presParOf" srcId="{7FA40C9D-067D-4966-BA5C-38AD4FCED20E}" destId="{19651173-6971-4C55-A4ED-B4B7A43E0BB9}" srcOrd="1" destOrd="0" presId="urn:microsoft.com/office/officeart/2005/8/layout/hierarchy4"/>
    <dgm:cxn modelId="{2BD9A43B-74E5-43D3-A509-1EA6FC543DB3}" type="presParOf" srcId="{7FA40C9D-067D-4966-BA5C-38AD4FCED20E}" destId="{B9AEF9B4-A3ED-4008-85FB-676272983217}" srcOrd="2" destOrd="0" presId="urn:microsoft.com/office/officeart/2005/8/layout/hierarchy4"/>
    <dgm:cxn modelId="{FA8E61E3-09EE-4B47-AF1A-32E9CE0CF36B}" type="presParOf" srcId="{B9AEF9B4-A3ED-4008-85FB-676272983217}" destId="{F683158A-7A6A-4274-B6C4-10CF8C6F19B8}" srcOrd="0" destOrd="0" presId="urn:microsoft.com/office/officeart/2005/8/layout/hierarchy4"/>
    <dgm:cxn modelId="{5B4B4352-BDEC-4486-896D-38079522FAA3}" type="presParOf" srcId="{F683158A-7A6A-4274-B6C4-10CF8C6F19B8}" destId="{B95F9A5B-B30D-43E4-A6A5-4720EC71ADE4}" srcOrd="0" destOrd="0" presId="urn:microsoft.com/office/officeart/2005/8/layout/hierarchy4"/>
    <dgm:cxn modelId="{2EDA65FE-0317-425C-8D2E-DDBBFDC5AAA4}" type="presParOf" srcId="{F683158A-7A6A-4274-B6C4-10CF8C6F19B8}" destId="{01E3FA6F-4387-4EB5-A484-8903AEE175F4}" srcOrd="1" destOrd="0" presId="urn:microsoft.com/office/officeart/2005/8/layout/hierarchy4"/>
    <dgm:cxn modelId="{2192DE92-826C-45A4-AA38-1B6A93421741}" type="presParOf" srcId="{5E26E75D-0CE1-4704-9295-ADE4D24179D1}" destId="{35C113FE-CAF0-4CED-BE53-431C3DCF6FC7}" srcOrd="5" destOrd="0" presId="urn:microsoft.com/office/officeart/2005/8/layout/hierarchy4"/>
    <dgm:cxn modelId="{D7B012F5-FA26-411E-BFD3-D0DF62F05B16}" type="presParOf" srcId="{5E26E75D-0CE1-4704-9295-ADE4D24179D1}" destId="{993E286D-157F-461C-9BBB-65E2D77DE5D3}" srcOrd="6" destOrd="0" presId="urn:microsoft.com/office/officeart/2005/8/layout/hierarchy4"/>
    <dgm:cxn modelId="{9BBE81FB-B0DA-4536-BD98-654998A48DA2}" type="presParOf" srcId="{993E286D-157F-461C-9BBB-65E2D77DE5D3}" destId="{A94C767A-F842-41E6-8EC4-4BD1F22E6D0E}" srcOrd="0" destOrd="0" presId="urn:microsoft.com/office/officeart/2005/8/layout/hierarchy4"/>
    <dgm:cxn modelId="{EC791D66-CAC2-4590-81B3-01339B5341DA}" type="presParOf" srcId="{993E286D-157F-461C-9BBB-65E2D77DE5D3}" destId="{FC70180F-22D0-49A3-95BC-C71BF6FF0D9A}" srcOrd="1" destOrd="0" presId="urn:microsoft.com/office/officeart/2005/8/layout/hierarchy4"/>
    <dgm:cxn modelId="{79ED1A56-F772-4FA4-AA19-66B6022A25D8}" type="presParOf" srcId="{993E286D-157F-461C-9BBB-65E2D77DE5D3}" destId="{9AD21592-8CA3-49BB-B02F-AFB3A1AA4856}" srcOrd="2" destOrd="0" presId="urn:microsoft.com/office/officeart/2005/8/layout/hierarchy4"/>
    <dgm:cxn modelId="{854EBB45-F1D2-47CC-8B55-52458F9BC646}" type="presParOf" srcId="{9AD21592-8CA3-49BB-B02F-AFB3A1AA4856}" destId="{0251A98B-1D32-4DA8-A920-AD2D6A9F8B6A}" srcOrd="0" destOrd="0" presId="urn:microsoft.com/office/officeart/2005/8/layout/hierarchy4"/>
    <dgm:cxn modelId="{2CEBBD44-6752-4E7B-AADC-CA57AEA1DBB3}" type="presParOf" srcId="{0251A98B-1D32-4DA8-A920-AD2D6A9F8B6A}" destId="{320AB3EC-F7F0-4FC3-B9BB-E4C7D56B2141}" srcOrd="0" destOrd="0" presId="urn:microsoft.com/office/officeart/2005/8/layout/hierarchy4"/>
    <dgm:cxn modelId="{0150F55A-C256-4B8D-9CBD-AD1CF1CE6623}" type="presParOf" srcId="{0251A98B-1D32-4DA8-A920-AD2D6A9F8B6A}" destId="{D731F60D-482C-41D7-952F-D6CE8FAF077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B422BD-B519-F446-8581-AE6616A6C025}" type="doc">
      <dgm:prSet loTypeId="urn:microsoft.com/office/officeart/2005/8/layout/default#4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E021C0C-913C-024B-8081-ED3626790068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2"/>
              </a:solidFill>
            </a:rPr>
            <a:t>Provide Information</a:t>
          </a:r>
          <a:endParaRPr lang="en-US" b="1" dirty="0">
            <a:solidFill>
              <a:schemeClr val="tx2"/>
            </a:solidFill>
          </a:endParaRPr>
        </a:p>
      </dgm:t>
    </dgm:pt>
    <dgm:pt modelId="{E9204ED1-4F42-D842-AE8C-F2CAEBB2DEBB}" type="parTrans" cxnId="{58A002AF-A3B7-634A-AC89-B82383B2C210}">
      <dgm:prSet/>
      <dgm:spPr/>
      <dgm:t>
        <a:bodyPr/>
        <a:lstStyle/>
        <a:p>
          <a:endParaRPr lang="en-US" b="1">
            <a:solidFill>
              <a:schemeClr val="tx2"/>
            </a:solidFill>
          </a:endParaRPr>
        </a:p>
      </dgm:t>
    </dgm:pt>
    <dgm:pt modelId="{6B8DCE15-A231-1949-ABCE-74AC60D8FE61}" type="sibTrans" cxnId="{58A002AF-A3B7-634A-AC89-B82383B2C210}">
      <dgm:prSet/>
      <dgm:spPr/>
      <dgm:t>
        <a:bodyPr/>
        <a:lstStyle/>
        <a:p>
          <a:endParaRPr lang="en-US" b="1">
            <a:solidFill>
              <a:schemeClr val="tx2"/>
            </a:solidFill>
          </a:endParaRPr>
        </a:p>
      </dgm:t>
    </dgm:pt>
    <dgm:pt modelId="{EDD21CD4-D7F4-944F-BE35-EB6DA7DD80C5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2"/>
              </a:solidFill>
            </a:rPr>
            <a:t>Build Skills</a:t>
          </a:r>
          <a:endParaRPr lang="en-US" b="1" dirty="0">
            <a:solidFill>
              <a:schemeClr val="tx2"/>
            </a:solidFill>
          </a:endParaRPr>
        </a:p>
      </dgm:t>
    </dgm:pt>
    <dgm:pt modelId="{10E74B6B-8D59-EF45-BA4E-6B86FDEA046F}" type="parTrans" cxnId="{6F6B42B6-D0A9-1842-A094-C659EC91D892}">
      <dgm:prSet/>
      <dgm:spPr/>
      <dgm:t>
        <a:bodyPr/>
        <a:lstStyle/>
        <a:p>
          <a:endParaRPr lang="en-US" b="1">
            <a:solidFill>
              <a:schemeClr val="tx2"/>
            </a:solidFill>
          </a:endParaRPr>
        </a:p>
      </dgm:t>
    </dgm:pt>
    <dgm:pt modelId="{5297C150-E1EC-3D4E-ABB6-F09505844691}" type="sibTrans" cxnId="{6F6B42B6-D0A9-1842-A094-C659EC91D892}">
      <dgm:prSet/>
      <dgm:spPr/>
      <dgm:t>
        <a:bodyPr/>
        <a:lstStyle/>
        <a:p>
          <a:endParaRPr lang="en-US" b="1">
            <a:solidFill>
              <a:schemeClr val="tx2"/>
            </a:solidFill>
          </a:endParaRPr>
        </a:p>
      </dgm:t>
    </dgm:pt>
    <dgm:pt modelId="{E424201D-1EF4-9242-B8BC-3D5A1AF02E8C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2"/>
              </a:solidFill>
            </a:rPr>
            <a:t>Provide Support</a:t>
          </a:r>
          <a:endParaRPr lang="en-US" b="1" dirty="0">
            <a:solidFill>
              <a:schemeClr val="tx2"/>
            </a:solidFill>
          </a:endParaRPr>
        </a:p>
      </dgm:t>
    </dgm:pt>
    <dgm:pt modelId="{821A140C-873A-2842-8E6D-E7FC86326A32}" type="parTrans" cxnId="{1D8DBA32-5C15-5B40-B73E-D3C30DEE3205}">
      <dgm:prSet/>
      <dgm:spPr/>
      <dgm:t>
        <a:bodyPr/>
        <a:lstStyle/>
        <a:p>
          <a:endParaRPr lang="en-US" b="1">
            <a:solidFill>
              <a:schemeClr val="tx2"/>
            </a:solidFill>
          </a:endParaRPr>
        </a:p>
      </dgm:t>
    </dgm:pt>
    <dgm:pt modelId="{6BAA43A2-BC04-2A47-A5C0-43F2C64DB3CF}" type="sibTrans" cxnId="{1D8DBA32-5C15-5B40-B73E-D3C30DEE3205}">
      <dgm:prSet/>
      <dgm:spPr/>
      <dgm:t>
        <a:bodyPr/>
        <a:lstStyle/>
        <a:p>
          <a:endParaRPr lang="en-US" b="1">
            <a:solidFill>
              <a:schemeClr val="tx2"/>
            </a:solidFill>
          </a:endParaRPr>
        </a:p>
      </dgm:t>
    </dgm:pt>
    <dgm:pt modelId="{77F95EDA-C9C1-5E48-AB6C-1107245868BA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2"/>
              </a:solidFill>
            </a:rPr>
            <a:t>Reduce Barriers and Enhance Access</a:t>
          </a:r>
          <a:endParaRPr lang="en-US" b="1" dirty="0">
            <a:solidFill>
              <a:schemeClr val="tx2"/>
            </a:solidFill>
          </a:endParaRPr>
        </a:p>
      </dgm:t>
    </dgm:pt>
    <dgm:pt modelId="{D9302C2D-9AAF-354B-B4DF-8607CF9CAA12}" type="parTrans" cxnId="{70793529-BBF9-7849-96F7-29484BA297C2}">
      <dgm:prSet/>
      <dgm:spPr/>
      <dgm:t>
        <a:bodyPr/>
        <a:lstStyle/>
        <a:p>
          <a:endParaRPr lang="en-US" b="1">
            <a:solidFill>
              <a:schemeClr val="tx2"/>
            </a:solidFill>
          </a:endParaRPr>
        </a:p>
      </dgm:t>
    </dgm:pt>
    <dgm:pt modelId="{A9F4B988-7FEF-9A44-B3ED-AFEC9B944158}" type="sibTrans" cxnId="{70793529-BBF9-7849-96F7-29484BA297C2}">
      <dgm:prSet/>
      <dgm:spPr/>
      <dgm:t>
        <a:bodyPr/>
        <a:lstStyle/>
        <a:p>
          <a:endParaRPr lang="en-US" b="1">
            <a:solidFill>
              <a:schemeClr val="tx2"/>
            </a:solidFill>
          </a:endParaRPr>
        </a:p>
      </dgm:t>
    </dgm:pt>
    <dgm:pt modelId="{8D1E0E8E-570F-EE40-A111-309D05D6CF8E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2"/>
              </a:solidFill>
            </a:rPr>
            <a:t>Change Consequences</a:t>
          </a:r>
          <a:endParaRPr lang="en-US" b="1" dirty="0">
            <a:solidFill>
              <a:schemeClr val="tx2"/>
            </a:solidFill>
          </a:endParaRPr>
        </a:p>
      </dgm:t>
    </dgm:pt>
    <dgm:pt modelId="{3554370E-8DE5-B648-8049-E262C98B352E}" type="parTrans" cxnId="{6E118F0D-16E5-974F-85B1-199005DE95BC}">
      <dgm:prSet/>
      <dgm:spPr/>
      <dgm:t>
        <a:bodyPr/>
        <a:lstStyle/>
        <a:p>
          <a:endParaRPr lang="en-US" b="1">
            <a:solidFill>
              <a:schemeClr val="tx2"/>
            </a:solidFill>
          </a:endParaRPr>
        </a:p>
      </dgm:t>
    </dgm:pt>
    <dgm:pt modelId="{22BED1F7-5B98-0B4E-AADE-82E5899D2120}" type="sibTrans" cxnId="{6E118F0D-16E5-974F-85B1-199005DE95BC}">
      <dgm:prSet/>
      <dgm:spPr/>
      <dgm:t>
        <a:bodyPr/>
        <a:lstStyle/>
        <a:p>
          <a:endParaRPr lang="en-US" b="1">
            <a:solidFill>
              <a:schemeClr val="tx2"/>
            </a:solidFill>
          </a:endParaRPr>
        </a:p>
      </dgm:t>
    </dgm:pt>
    <dgm:pt modelId="{0C7896DE-5505-4344-B898-BBFF345B6FD4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2"/>
              </a:solidFill>
            </a:rPr>
            <a:t>Change Physical Design</a:t>
          </a:r>
          <a:endParaRPr lang="en-US" b="1" dirty="0">
            <a:solidFill>
              <a:schemeClr val="tx2"/>
            </a:solidFill>
          </a:endParaRPr>
        </a:p>
      </dgm:t>
    </dgm:pt>
    <dgm:pt modelId="{D0B3A1A3-CC0B-2348-B301-BC3CA15BEBDD}" type="parTrans" cxnId="{55F1FC9F-FF4D-0B49-B4F4-B84B530D6211}">
      <dgm:prSet/>
      <dgm:spPr/>
      <dgm:t>
        <a:bodyPr/>
        <a:lstStyle/>
        <a:p>
          <a:endParaRPr lang="en-US" b="1">
            <a:solidFill>
              <a:schemeClr val="tx2"/>
            </a:solidFill>
          </a:endParaRPr>
        </a:p>
      </dgm:t>
    </dgm:pt>
    <dgm:pt modelId="{28DFBE1C-523E-6A42-A70B-1902799EB7BB}" type="sibTrans" cxnId="{55F1FC9F-FF4D-0B49-B4F4-B84B530D6211}">
      <dgm:prSet/>
      <dgm:spPr/>
      <dgm:t>
        <a:bodyPr/>
        <a:lstStyle/>
        <a:p>
          <a:endParaRPr lang="en-US" b="1">
            <a:solidFill>
              <a:schemeClr val="tx2"/>
            </a:solidFill>
          </a:endParaRPr>
        </a:p>
      </dgm:t>
    </dgm:pt>
    <dgm:pt modelId="{06002CBA-480D-2849-AFB8-BF5B4F2CCBB0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2"/>
              </a:solidFill>
            </a:rPr>
            <a:t>Modify Policy</a:t>
          </a:r>
          <a:endParaRPr lang="en-US" b="1" dirty="0">
            <a:solidFill>
              <a:schemeClr val="tx2"/>
            </a:solidFill>
          </a:endParaRPr>
        </a:p>
      </dgm:t>
    </dgm:pt>
    <dgm:pt modelId="{8C5D50E5-9CE6-4648-8012-EC7A1111ECD2}" type="parTrans" cxnId="{91BD862B-1A98-BD47-84F0-708E1051ED8D}">
      <dgm:prSet/>
      <dgm:spPr/>
      <dgm:t>
        <a:bodyPr/>
        <a:lstStyle/>
        <a:p>
          <a:endParaRPr lang="en-US" b="1">
            <a:solidFill>
              <a:schemeClr val="tx2"/>
            </a:solidFill>
          </a:endParaRPr>
        </a:p>
      </dgm:t>
    </dgm:pt>
    <dgm:pt modelId="{8F16494E-ED25-BF45-9965-4C8FF43214BF}" type="sibTrans" cxnId="{91BD862B-1A98-BD47-84F0-708E1051ED8D}">
      <dgm:prSet/>
      <dgm:spPr/>
      <dgm:t>
        <a:bodyPr/>
        <a:lstStyle/>
        <a:p>
          <a:endParaRPr lang="en-US" b="1">
            <a:solidFill>
              <a:schemeClr val="tx2"/>
            </a:solidFill>
          </a:endParaRPr>
        </a:p>
      </dgm:t>
    </dgm:pt>
    <dgm:pt modelId="{4EEEF02B-A8BD-3045-8DAE-E93C96C8F251}" type="pres">
      <dgm:prSet presAssocID="{9DB422BD-B519-F446-8581-AE6616A6C02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2AE92F8-BB00-A247-9905-7169795A0930}" type="pres">
      <dgm:prSet presAssocID="{9E021C0C-913C-024B-8081-ED3626790068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28225A-A055-B746-B6FB-88A09813255A}" type="pres">
      <dgm:prSet presAssocID="{6B8DCE15-A231-1949-ABCE-74AC60D8FE61}" presName="sibTrans" presStyleCnt="0"/>
      <dgm:spPr/>
    </dgm:pt>
    <dgm:pt modelId="{17F1F509-7B17-3E49-9264-8CDF3A8EE4C0}" type="pres">
      <dgm:prSet presAssocID="{EDD21CD4-D7F4-944F-BE35-EB6DA7DD80C5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F946D9-67DD-2149-8C37-272DD108D76D}" type="pres">
      <dgm:prSet presAssocID="{5297C150-E1EC-3D4E-ABB6-F09505844691}" presName="sibTrans" presStyleCnt="0"/>
      <dgm:spPr/>
    </dgm:pt>
    <dgm:pt modelId="{941574C4-13C2-AE4B-BA85-4551A6C1DAFE}" type="pres">
      <dgm:prSet presAssocID="{E424201D-1EF4-9242-B8BC-3D5A1AF02E8C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413CD5-BEAC-D445-9F25-3A27F8596A5A}" type="pres">
      <dgm:prSet presAssocID="{6BAA43A2-BC04-2A47-A5C0-43F2C64DB3CF}" presName="sibTrans" presStyleCnt="0"/>
      <dgm:spPr/>
    </dgm:pt>
    <dgm:pt modelId="{AD8A258A-2868-AB4F-A8E7-D443B4670293}" type="pres">
      <dgm:prSet presAssocID="{77F95EDA-C9C1-5E48-AB6C-1107245868BA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DE19C3-C97A-CB4B-9685-27210DDD2E19}" type="pres">
      <dgm:prSet presAssocID="{A9F4B988-7FEF-9A44-B3ED-AFEC9B944158}" presName="sibTrans" presStyleCnt="0"/>
      <dgm:spPr/>
    </dgm:pt>
    <dgm:pt modelId="{7F9B2543-7D4C-A444-AE22-97047047EB4B}" type="pres">
      <dgm:prSet presAssocID="{8D1E0E8E-570F-EE40-A111-309D05D6CF8E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E99F0F-BFEC-A846-AECB-2371D956A92F}" type="pres">
      <dgm:prSet presAssocID="{22BED1F7-5B98-0B4E-AADE-82E5899D2120}" presName="sibTrans" presStyleCnt="0"/>
      <dgm:spPr/>
    </dgm:pt>
    <dgm:pt modelId="{99F8A565-DB4F-FB41-A3D0-6BEA01C3721C}" type="pres">
      <dgm:prSet presAssocID="{0C7896DE-5505-4344-B898-BBFF345B6FD4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49A3B1-7633-444F-BA0E-2ACD86CD4FAA}" type="pres">
      <dgm:prSet presAssocID="{28DFBE1C-523E-6A42-A70B-1902799EB7BB}" presName="sibTrans" presStyleCnt="0"/>
      <dgm:spPr/>
    </dgm:pt>
    <dgm:pt modelId="{25EB94A1-7CD6-854C-80A1-C2C724481CE9}" type="pres">
      <dgm:prSet presAssocID="{06002CBA-480D-2849-AFB8-BF5B4F2CCBB0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8A002AF-A3B7-634A-AC89-B82383B2C210}" srcId="{9DB422BD-B519-F446-8581-AE6616A6C025}" destId="{9E021C0C-913C-024B-8081-ED3626790068}" srcOrd="0" destOrd="0" parTransId="{E9204ED1-4F42-D842-AE8C-F2CAEBB2DEBB}" sibTransId="{6B8DCE15-A231-1949-ABCE-74AC60D8FE61}"/>
    <dgm:cxn modelId="{68C7312B-0B7A-4C83-B312-B3E72790022D}" type="presOf" srcId="{9DB422BD-B519-F446-8581-AE6616A6C025}" destId="{4EEEF02B-A8BD-3045-8DAE-E93C96C8F251}" srcOrd="0" destOrd="0" presId="urn:microsoft.com/office/officeart/2005/8/layout/default#4"/>
    <dgm:cxn modelId="{70793529-BBF9-7849-96F7-29484BA297C2}" srcId="{9DB422BD-B519-F446-8581-AE6616A6C025}" destId="{77F95EDA-C9C1-5E48-AB6C-1107245868BA}" srcOrd="3" destOrd="0" parTransId="{D9302C2D-9AAF-354B-B4DF-8607CF9CAA12}" sibTransId="{A9F4B988-7FEF-9A44-B3ED-AFEC9B944158}"/>
    <dgm:cxn modelId="{818A8F36-E7F5-4042-89C7-9631D0CA4F60}" type="presOf" srcId="{77F95EDA-C9C1-5E48-AB6C-1107245868BA}" destId="{AD8A258A-2868-AB4F-A8E7-D443B4670293}" srcOrd="0" destOrd="0" presId="urn:microsoft.com/office/officeart/2005/8/layout/default#4"/>
    <dgm:cxn modelId="{689C8E86-1625-497C-8D0A-075DD304A1BF}" type="presOf" srcId="{EDD21CD4-D7F4-944F-BE35-EB6DA7DD80C5}" destId="{17F1F509-7B17-3E49-9264-8CDF3A8EE4C0}" srcOrd="0" destOrd="0" presId="urn:microsoft.com/office/officeart/2005/8/layout/default#4"/>
    <dgm:cxn modelId="{55F1FC9F-FF4D-0B49-B4F4-B84B530D6211}" srcId="{9DB422BD-B519-F446-8581-AE6616A6C025}" destId="{0C7896DE-5505-4344-B898-BBFF345B6FD4}" srcOrd="5" destOrd="0" parTransId="{D0B3A1A3-CC0B-2348-B301-BC3CA15BEBDD}" sibTransId="{28DFBE1C-523E-6A42-A70B-1902799EB7BB}"/>
    <dgm:cxn modelId="{91BD862B-1A98-BD47-84F0-708E1051ED8D}" srcId="{9DB422BD-B519-F446-8581-AE6616A6C025}" destId="{06002CBA-480D-2849-AFB8-BF5B4F2CCBB0}" srcOrd="6" destOrd="0" parTransId="{8C5D50E5-9CE6-4648-8012-EC7A1111ECD2}" sibTransId="{8F16494E-ED25-BF45-9965-4C8FF43214BF}"/>
    <dgm:cxn modelId="{4B3C3D93-4FD7-4429-ABB3-AC633E465A03}" type="presOf" srcId="{8D1E0E8E-570F-EE40-A111-309D05D6CF8E}" destId="{7F9B2543-7D4C-A444-AE22-97047047EB4B}" srcOrd="0" destOrd="0" presId="urn:microsoft.com/office/officeart/2005/8/layout/default#4"/>
    <dgm:cxn modelId="{169CB2A6-8721-4382-9FB4-5B94ABDF58B6}" type="presOf" srcId="{9E021C0C-913C-024B-8081-ED3626790068}" destId="{52AE92F8-BB00-A247-9905-7169795A0930}" srcOrd="0" destOrd="0" presId="urn:microsoft.com/office/officeart/2005/8/layout/default#4"/>
    <dgm:cxn modelId="{9FC0A01D-4F92-4585-8C91-13A8D6EBF4A7}" type="presOf" srcId="{06002CBA-480D-2849-AFB8-BF5B4F2CCBB0}" destId="{25EB94A1-7CD6-854C-80A1-C2C724481CE9}" srcOrd="0" destOrd="0" presId="urn:microsoft.com/office/officeart/2005/8/layout/default#4"/>
    <dgm:cxn modelId="{C6C4B33B-18BF-4B90-A80F-D12DB868A3C4}" type="presOf" srcId="{E424201D-1EF4-9242-B8BC-3D5A1AF02E8C}" destId="{941574C4-13C2-AE4B-BA85-4551A6C1DAFE}" srcOrd="0" destOrd="0" presId="urn:microsoft.com/office/officeart/2005/8/layout/default#4"/>
    <dgm:cxn modelId="{55DFA0B4-2310-4BAD-AB4D-1C7E98F7ED37}" type="presOf" srcId="{0C7896DE-5505-4344-B898-BBFF345B6FD4}" destId="{99F8A565-DB4F-FB41-A3D0-6BEA01C3721C}" srcOrd="0" destOrd="0" presId="urn:microsoft.com/office/officeart/2005/8/layout/default#4"/>
    <dgm:cxn modelId="{6E118F0D-16E5-974F-85B1-199005DE95BC}" srcId="{9DB422BD-B519-F446-8581-AE6616A6C025}" destId="{8D1E0E8E-570F-EE40-A111-309D05D6CF8E}" srcOrd="4" destOrd="0" parTransId="{3554370E-8DE5-B648-8049-E262C98B352E}" sibTransId="{22BED1F7-5B98-0B4E-AADE-82E5899D2120}"/>
    <dgm:cxn modelId="{1D8DBA32-5C15-5B40-B73E-D3C30DEE3205}" srcId="{9DB422BD-B519-F446-8581-AE6616A6C025}" destId="{E424201D-1EF4-9242-B8BC-3D5A1AF02E8C}" srcOrd="2" destOrd="0" parTransId="{821A140C-873A-2842-8E6D-E7FC86326A32}" sibTransId="{6BAA43A2-BC04-2A47-A5C0-43F2C64DB3CF}"/>
    <dgm:cxn modelId="{6F6B42B6-D0A9-1842-A094-C659EC91D892}" srcId="{9DB422BD-B519-F446-8581-AE6616A6C025}" destId="{EDD21CD4-D7F4-944F-BE35-EB6DA7DD80C5}" srcOrd="1" destOrd="0" parTransId="{10E74B6B-8D59-EF45-BA4E-6B86FDEA046F}" sibTransId="{5297C150-E1EC-3D4E-ABB6-F09505844691}"/>
    <dgm:cxn modelId="{70E4F22F-3B02-43E3-9491-FFBE882F4457}" type="presParOf" srcId="{4EEEF02B-A8BD-3045-8DAE-E93C96C8F251}" destId="{52AE92F8-BB00-A247-9905-7169795A0930}" srcOrd="0" destOrd="0" presId="urn:microsoft.com/office/officeart/2005/8/layout/default#4"/>
    <dgm:cxn modelId="{92250F82-695C-4B49-AE4B-08E233770BE8}" type="presParOf" srcId="{4EEEF02B-A8BD-3045-8DAE-E93C96C8F251}" destId="{7328225A-A055-B746-B6FB-88A09813255A}" srcOrd="1" destOrd="0" presId="urn:microsoft.com/office/officeart/2005/8/layout/default#4"/>
    <dgm:cxn modelId="{272AF504-BDD0-4C6A-AEE0-2C170FDF4B75}" type="presParOf" srcId="{4EEEF02B-A8BD-3045-8DAE-E93C96C8F251}" destId="{17F1F509-7B17-3E49-9264-8CDF3A8EE4C0}" srcOrd="2" destOrd="0" presId="urn:microsoft.com/office/officeart/2005/8/layout/default#4"/>
    <dgm:cxn modelId="{E6C83710-7579-4D78-9ADD-4990D3C7A4D1}" type="presParOf" srcId="{4EEEF02B-A8BD-3045-8DAE-E93C96C8F251}" destId="{44F946D9-67DD-2149-8C37-272DD108D76D}" srcOrd="3" destOrd="0" presId="urn:microsoft.com/office/officeart/2005/8/layout/default#4"/>
    <dgm:cxn modelId="{90F2C1D5-0885-48FA-912C-C7BE4F30B448}" type="presParOf" srcId="{4EEEF02B-A8BD-3045-8DAE-E93C96C8F251}" destId="{941574C4-13C2-AE4B-BA85-4551A6C1DAFE}" srcOrd="4" destOrd="0" presId="urn:microsoft.com/office/officeart/2005/8/layout/default#4"/>
    <dgm:cxn modelId="{B963CB01-2A9E-458D-85E5-105D7CBFC688}" type="presParOf" srcId="{4EEEF02B-A8BD-3045-8DAE-E93C96C8F251}" destId="{F4413CD5-BEAC-D445-9F25-3A27F8596A5A}" srcOrd="5" destOrd="0" presId="urn:microsoft.com/office/officeart/2005/8/layout/default#4"/>
    <dgm:cxn modelId="{6AF6125B-40D2-43DE-B156-D4934C19C817}" type="presParOf" srcId="{4EEEF02B-A8BD-3045-8DAE-E93C96C8F251}" destId="{AD8A258A-2868-AB4F-A8E7-D443B4670293}" srcOrd="6" destOrd="0" presId="urn:microsoft.com/office/officeart/2005/8/layout/default#4"/>
    <dgm:cxn modelId="{F181D39D-F4FC-4763-A6A3-1C81266CDA9B}" type="presParOf" srcId="{4EEEF02B-A8BD-3045-8DAE-E93C96C8F251}" destId="{2CDE19C3-C97A-CB4B-9685-27210DDD2E19}" srcOrd="7" destOrd="0" presId="urn:microsoft.com/office/officeart/2005/8/layout/default#4"/>
    <dgm:cxn modelId="{92FB34A5-3850-487F-99B9-83E6C334996B}" type="presParOf" srcId="{4EEEF02B-A8BD-3045-8DAE-E93C96C8F251}" destId="{7F9B2543-7D4C-A444-AE22-97047047EB4B}" srcOrd="8" destOrd="0" presId="urn:microsoft.com/office/officeart/2005/8/layout/default#4"/>
    <dgm:cxn modelId="{5796C216-F2FC-4310-AFA9-CFAF24A18877}" type="presParOf" srcId="{4EEEF02B-A8BD-3045-8DAE-E93C96C8F251}" destId="{55E99F0F-BFEC-A846-AECB-2371D956A92F}" srcOrd="9" destOrd="0" presId="urn:microsoft.com/office/officeart/2005/8/layout/default#4"/>
    <dgm:cxn modelId="{36568EE2-1584-4705-9507-98B6BEC25A92}" type="presParOf" srcId="{4EEEF02B-A8BD-3045-8DAE-E93C96C8F251}" destId="{99F8A565-DB4F-FB41-A3D0-6BEA01C3721C}" srcOrd="10" destOrd="0" presId="urn:microsoft.com/office/officeart/2005/8/layout/default#4"/>
    <dgm:cxn modelId="{FF3BF25A-D317-4B58-BE64-85952983F8C8}" type="presParOf" srcId="{4EEEF02B-A8BD-3045-8DAE-E93C96C8F251}" destId="{8A49A3B1-7633-444F-BA0E-2ACD86CD4FAA}" srcOrd="11" destOrd="0" presId="urn:microsoft.com/office/officeart/2005/8/layout/default#4"/>
    <dgm:cxn modelId="{ADBA7C4A-DB79-40AA-B64A-38387C328F1E}" type="presParOf" srcId="{4EEEF02B-A8BD-3045-8DAE-E93C96C8F251}" destId="{25EB94A1-7CD6-854C-80A1-C2C724481CE9}" srcOrd="12" destOrd="0" presId="urn:microsoft.com/office/officeart/2005/8/layout/default#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8427F2-3F2F-1445-88C5-55B66360FF4B}">
      <dsp:nvSpPr>
        <dsp:cNvPr id="0" name=""/>
        <dsp:cNvSpPr/>
      </dsp:nvSpPr>
      <dsp:spPr>
        <a:xfrm>
          <a:off x="958780" y="2073"/>
          <a:ext cx="3005732" cy="18034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solidFill>
                <a:schemeClr val="tx2"/>
              </a:solidFill>
            </a:rPr>
            <a:t>Problem Drinking</a:t>
          </a:r>
          <a:endParaRPr lang="en-US" sz="2600" kern="1200" dirty="0">
            <a:solidFill>
              <a:schemeClr val="tx2"/>
            </a:solidFill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chemeClr val="tx2"/>
              </a:solidFill>
            </a:rPr>
            <a:t>Underage Drinking</a:t>
          </a:r>
          <a:endParaRPr lang="en-US" sz="2000" kern="1200" dirty="0">
            <a:solidFill>
              <a:schemeClr val="tx2"/>
            </a:solidFill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chemeClr val="tx2"/>
              </a:solidFill>
            </a:rPr>
            <a:t>Binge Drinking</a:t>
          </a:r>
          <a:endParaRPr lang="en-US" sz="2000" kern="1200" dirty="0">
            <a:solidFill>
              <a:schemeClr val="tx2"/>
            </a:solidFill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chemeClr val="tx2"/>
              </a:solidFill>
            </a:rPr>
            <a:t>Adult Problem Drinking</a:t>
          </a:r>
          <a:endParaRPr lang="en-US" sz="2000" kern="1200" dirty="0">
            <a:solidFill>
              <a:schemeClr val="tx2"/>
            </a:solidFill>
          </a:endParaRPr>
        </a:p>
      </dsp:txBody>
      <dsp:txXfrm>
        <a:off x="958780" y="2073"/>
        <a:ext cx="3005732" cy="1803439"/>
      </dsp:txXfrm>
    </dsp:sp>
    <dsp:sp modelId="{584405F6-77CF-C54B-B209-EA94C0252A29}">
      <dsp:nvSpPr>
        <dsp:cNvPr id="0" name=""/>
        <dsp:cNvSpPr/>
      </dsp:nvSpPr>
      <dsp:spPr>
        <a:xfrm>
          <a:off x="4190995" y="2108160"/>
          <a:ext cx="3005732" cy="18034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solidFill>
                <a:schemeClr val="tx2"/>
              </a:solidFill>
            </a:rPr>
            <a:t>New and Emerging Drugs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chemeClr val="tx2"/>
              </a:solidFill>
            </a:rPr>
            <a:t>Bath salts, K2, spice, Smiles, Molly</a:t>
          </a:r>
        </a:p>
      </dsp:txBody>
      <dsp:txXfrm>
        <a:off x="4190995" y="2108160"/>
        <a:ext cx="3005732" cy="1803439"/>
      </dsp:txXfrm>
    </dsp:sp>
    <dsp:sp modelId="{9EC2E780-FCAB-4B4F-B25B-61EF3BA1D245}">
      <dsp:nvSpPr>
        <dsp:cNvPr id="0" name=""/>
        <dsp:cNvSpPr/>
      </dsp:nvSpPr>
      <dsp:spPr>
        <a:xfrm>
          <a:off x="958780" y="2106086"/>
          <a:ext cx="3005732" cy="18034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solidFill>
                <a:schemeClr val="tx2"/>
              </a:solidFill>
            </a:rPr>
            <a:t>Illegal Drug Use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chemeClr val="tx2"/>
              </a:solidFill>
            </a:rPr>
            <a:t>Heroin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chemeClr val="tx2"/>
              </a:solidFill>
            </a:rPr>
            <a:t>Marijuana</a:t>
          </a:r>
        </a:p>
      </dsp:txBody>
      <dsp:txXfrm>
        <a:off x="958780" y="2106086"/>
        <a:ext cx="3005732" cy="1803439"/>
      </dsp:txXfrm>
    </dsp:sp>
    <dsp:sp modelId="{9537AF35-9D05-2748-AEB4-B9B3A20417FE}">
      <dsp:nvSpPr>
        <dsp:cNvPr id="0" name=""/>
        <dsp:cNvSpPr/>
      </dsp:nvSpPr>
      <dsp:spPr>
        <a:xfrm>
          <a:off x="4190995" y="0"/>
          <a:ext cx="3005732" cy="18034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solidFill>
                <a:schemeClr val="tx2"/>
              </a:solidFill>
            </a:rPr>
            <a:t>Medication Misuse</a:t>
          </a:r>
          <a:endParaRPr lang="en-US" sz="2600" kern="1200" dirty="0">
            <a:solidFill>
              <a:schemeClr val="tx2"/>
            </a:solidFill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chemeClr val="tx2"/>
              </a:solidFill>
            </a:rPr>
            <a:t>Prescription Drug Abuse</a:t>
          </a:r>
          <a:endParaRPr lang="en-US" sz="2000" kern="1200" dirty="0">
            <a:solidFill>
              <a:schemeClr val="tx2"/>
            </a:solidFill>
          </a:endParaRPr>
        </a:p>
      </dsp:txBody>
      <dsp:txXfrm>
        <a:off x="4190995" y="0"/>
        <a:ext cx="3005732" cy="18034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F50209-9748-416C-9877-731FB46BDD15}">
      <dsp:nvSpPr>
        <dsp:cNvPr id="0" name=""/>
        <dsp:cNvSpPr/>
      </dsp:nvSpPr>
      <dsp:spPr>
        <a:xfrm>
          <a:off x="11" y="0"/>
          <a:ext cx="7084309" cy="12125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chemeClr val="tx2"/>
              </a:solidFill>
            </a:rPr>
            <a:t>Multi-Faceted Prevention Planning</a:t>
          </a:r>
          <a:endParaRPr lang="en-US" sz="3600" kern="1200" dirty="0">
            <a:solidFill>
              <a:schemeClr val="tx2"/>
            </a:solidFill>
          </a:endParaRPr>
        </a:p>
      </dsp:txBody>
      <dsp:txXfrm>
        <a:off x="35525" y="35514"/>
        <a:ext cx="7013281" cy="1141511"/>
      </dsp:txXfrm>
    </dsp:sp>
    <dsp:sp modelId="{DA8735FE-235F-4831-85F9-8ED0DF30D02C}">
      <dsp:nvSpPr>
        <dsp:cNvPr id="0" name=""/>
        <dsp:cNvSpPr/>
      </dsp:nvSpPr>
      <dsp:spPr>
        <a:xfrm>
          <a:off x="1145" y="1336830"/>
          <a:ext cx="1666112" cy="121253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2"/>
              </a:solidFill>
            </a:rPr>
            <a:t>State Prevention Planning</a:t>
          </a:r>
          <a:endParaRPr lang="en-US" sz="1800" kern="1200" dirty="0">
            <a:solidFill>
              <a:schemeClr val="tx2"/>
            </a:solidFill>
          </a:endParaRPr>
        </a:p>
      </dsp:txBody>
      <dsp:txXfrm>
        <a:off x="36659" y="1372344"/>
        <a:ext cx="1595084" cy="1141511"/>
      </dsp:txXfrm>
    </dsp:sp>
    <dsp:sp modelId="{7E77AE25-AF32-4CCA-8626-51D98E15BB46}">
      <dsp:nvSpPr>
        <dsp:cNvPr id="0" name=""/>
        <dsp:cNvSpPr/>
      </dsp:nvSpPr>
      <dsp:spPr>
        <a:xfrm>
          <a:off x="1145" y="2673191"/>
          <a:ext cx="1666112" cy="121253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2"/>
              </a:solidFill>
            </a:rPr>
            <a:t>Determined Four State Priorities</a:t>
          </a:r>
          <a:endParaRPr lang="en-US" sz="1600" kern="1200" dirty="0">
            <a:solidFill>
              <a:schemeClr val="tx2"/>
            </a:solidFill>
          </a:endParaRPr>
        </a:p>
      </dsp:txBody>
      <dsp:txXfrm>
        <a:off x="36659" y="2708705"/>
        <a:ext cx="1595084" cy="1141511"/>
      </dsp:txXfrm>
    </dsp:sp>
    <dsp:sp modelId="{C246F4EA-F226-4CF2-ACD2-CFD7EB8A42A2}">
      <dsp:nvSpPr>
        <dsp:cNvPr id="0" name=""/>
        <dsp:cNvSpPr/>
      </dsp:nvSpPr>
      <dsp:spPr>
        <a:xfrm>
          <a:off x="1807211" y="1336830"/>
          <a:ext cx="1666112" cy="121253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2"/>
              </a:solidFill>
            </a:rPr>
            <a:t>Regional Coalition Needs Assessment</a:t>
          </a:r>
          <a:endParaRPr lang="en-US" sz="1800" kern="1200" dirty="0">
            <a:solidFill>
              <a:schemeClr val="tx2"/>
            </a:solidFill>
          </a:endParaRPr>
        </a:p>
      </dsp:txBody>
      <dsp:txXfrm>
        <a:off x="1842725" y="1372344"/>
        <a:ext cx="1595084" cy="1141511"/>
      </dsp:txXfrm>
    </dsp:sp>
    <dsp:sp modelId="{3989F62E-1108-440C-A37E-F9854CFA8E3C}">
      <dsp:nvSpPr>
        <dsp:cNvPr id="0" name=""/>
        <dsp:cNvSpPr/>
      </dsp:nvSpPr>
      <dsp:spPr>
        <a:xfrm>
          <a:off x="1807211" y="2673191"/>
          <a:ext cx="1666112" cy="121253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2"/>
              </a:solidFill>
            </a:rPr>
            <a:t>Focused on State Priorities</a:t>
          </a:r>
          <a:endParaRPr lang="en-US" sz="1600" kern="1200" dirty="0">
            <a:solidFill>
              <a:schemeClr val="tx2"/>
            </a:solidFill>
          </a:endParaRPr>
        </a:p>
      </dsp:txBody>
      <dsp:txXfrm>
        <a:off x="1842725" y="2708705"/>
        <a:ext cx="1595084" cy="1141511"/>
      </dsp:txXfrm>
    </dsp:sp>
    <dsp:sp modelId="{CF39883C-4077-4C81-A312-E72CB72F47C6}">
      <dsp:nvSpPr>
        <dsp:cNvPr id="0" name=""/>
        <dsp:cNvSpPr/>
      </dsp:nvSpPr>
      <dsp:spPr>
        <a:xfrm>
          <a:off x="3613276" y="1336830"/>
          <a:ext cx="1666112" cy="121253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2"/>
              </a:solidFill>
            </a:rPr>
            <a:t>Municipal Alliance Needs Assessment</a:t>
          </a:r>
          <a:endParaRPr lang="en-US" sz="1800" kern="1200" dirty="0">
            <a:solidFill>
              <a:schemeClr val="tx2"/>
            </a:solidFill>
          </a:endParaRPr>
        </a:p>
      </dsp:txBody>
      <dsp:txXfrm>
        <a:off x="3648790" y="1372344"/>
        <a:ext cx="1595084" cy="1141511"/>
      </dsp:txXfrm>
    </dsp:sp>
    <dsp:sp modelId="{B95F9A5B-B30D-43E4-A6A5-4720EC71ADE4}">
      <dsp:nvSpPr>
        <dsp:cNvPr id="0" name=""/>
        <dsp:cNvSpPr/>
      </dsp:nvSpPr>
      <dsp:spPr>
        <a:xfrm>
          <a:off x="3613276" y="2673191"/>
          <a:ext cx="1666112" cy="121253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2"/>
              </a:solidFill>
            </a:rPr>
            <a:t>Reviews Regional Coalition Results and other local data</a:t>
          </a:r>
          <a:endParaRPr lang="en-US" sz="1600" kern="1200" dirty="0">
            <a:solidFill>
              <a:schemeClr val="tx2"/>
            </a:solidFill>
          </a:endParaRPr>
        </a:p>
      </dsp:txBody>
      <dsp:txXfrm>
        <a:off x="3648790" y="2708705"/>
        <a:ext cx="1595084" cy="1141511"/>
      </dsp:txXfrm>
    </dsp:sp>
    <dsp:sp modelId="{A94C767A-F842-41E6-8EC4-4BD1F22E6D0E}">
      <dsp:nvSpPr>
        <dsp:cNvPr id="0" name=""/>
        <dsp:cNvSpPr/>
      </dsp:nvSpPr>
      <dsp:spPr>
        <a:xfrm>
          <a:off x="5419342" y="1336830"/>
          <a:ext cx="1666112" cy="121253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2"/>
              </a:solidFill>
            </a:rPr>
            <a:t>County Needs Assessment</a:t>
          </a:r>
          <a:endParaRPr lang="en-US" sz="1800" kern="1200" dirty="0">
            <a:solidFill>
              <a:schemeClr val="tx2"/>
            </a:solidFill>
          </a:endParaRPr>
        </a:p>
      </dsp:txBody>
      <dsp:txXfrm>
        <a:off x="5454856" y="1372344"/>
        <a:ext cx="1595084" cy="1141511"/>
      </dsp:txXfrm>
    </dsp:sp>
    <dsp:sp modelId="{320AB3EC-F7F0-4FC3-B9BB-E4C7D56B2141}">
      <dsp:nvSpPr>
        <dsp:cNvPr id="0" name=""/>
        <dsp:cNvSpPr/>
      </dsp:nvSpPr>
      <dsp:spPr>
        <a:xfrm>
          <a:off x="5419342" y="2673191"/>
          <a:ext cx="1666112" cy="121253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2"/>
              </a:solidFill>
            </a:rPr>
            <a:t>Reviews Regional NA &amp; Alliance NA &amp; Other County Data</a:t>
          </a:r>
          <a:endParaRPr lang="en-US" sz="1600" kern="1200" dirty="0">
            <a:solidFill>
              <a:schemeClr val="tx2"/>
            </a:solidFill>
          </a:endParaRPr>
        </a:p>
      </dsp:txBody>
      <dsp:txXfrm>
        <a:off x="5454856" y="2708705"/>
        <a:ext cx="1595084" cy="11415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AE92F8-BB00-A247-9905-7169795A0930}">
      <dsp:nvSpPr>
        <dsp:cNvPr id="0" name=""/>
        <dsp:cNvSpPr/>
      </dsp:nvSpPr>
      <dsp:spPr>
        <a:xfrm>
          <a:off x="122032" y="583"/>
          <a:ext cx="1957597" cy="11745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chemeClr val="tx2"/>
              </a:solidFill>
            </a:rPr>
            <a:t>Provide Information</a:t>
          </a:r>
          <a:endParaRPr lang="en-US" sz="2100" b="1" kern="1200" dirty="0">
            <a:solidFill>
              <a:schemeClr val="tx2"/>
            </a:solidFill>
          </a:endParaRPr>
        </a:p>
      </dsp:txBody>
      <dsp:txXfrm>
        <a:off x="122032" y="583"/>
        <a:ext cx="1957597" cy="1174558"/>
      </dsp:txXfrm>
    </dsp:sp>
    <dsp:sp modelId="{17F1F509-7B17-3E49-9264-8CDF3A8EE4C0}">
      <dsp:nvSpPr>
        <dsp:cNvPr id="0" name=""/>
        <dsp:cNvSpPr/>
      </dsp:nvSpPr>
      <dsp:spPr>
        <a:xfrm>
          <a:off x="2275389" y="583"/>
          <a:ext cx="1957597" cy="11745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chemeClr val="tx2"/>
              </a:solidFill>
            </a:rPr>
            <a:t>Build Skills</a:t>
          </a:r>
          <a:endParaRPr lang="en-US" sz="2100" b="1" kern="1200" dirty="0">
            <a:solidFill>
              <a:schemeClr val="tx2"/>
            </a:solidFill>
          </a:endParaRPr>
        </a:p>
      </dsp:txBody>
      <dsp:txXfrm>
        <a:off x="2275389" y="583"/>
        <a:ext cx="1957597" cy="1174558"/>
      </dsp:txXfrm>
    </dsp:sp>
    <dsp:sp modelId="{941574C4-13C2-AE4B-BA85-4551A6C1DAFE}">
      <dsp:nvSpPr>
        <dsp:cNvPr id="0" name=""/>
        <dsp:cNvSpPr/>
      </dsp:nvSpPr>
      <dsp:spPr>
        <a:xfrm>
          <a:off x="4428747" y="583"/>
          <a:ext cx="1957597" cy="11745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chemeClr val="tx2"/>
              </a:solidFill>
            </a:rPr>
            <a:t>Provide Support</a:t>
          </a:r>
          <a:endParaRPr lang="en-US" sz="2100" b="1" kern="1200" dirty="0">
            <a:solidFill>
              <a:schemeClr val="tx2"/>
            </a:solidFill>
          </a:endParaRPr>
        </a:p>
      </dsp:txBody>
      <dsp:txXfrm>
        <a:off x="4428747" y="583"/>
        <a:ext cx="1957597" cy="1174558"/>
      </dsp:txXfrm>
    </dsp:sp>
    <dsp:sp modelId="{AD8A258A-2868-AB4F-A8E7-D443B4670293}">
      <dsp:nvSpPr>
        <dsp:cNvPr id="0" name=""/>
        <dsp:cNvSpPr/>
      </dsp:nvSpPr>
      <dsp:spPr>
        <a:xfrm>
          <a:off x="122032" y="1370902"/>
          <a:ext cx="1957597" cy="11745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chemeClr val="tx2"/>
              </a:solidFill>
            </a:rPr>
            <a:t>Reduce Barriers and Enhance Access</a:t>
          </a:r>
          <a:endParaRPr lang="en-US" sz="2100" b="1" kern="1200" dirty="0">
            <a:solidFill>
              <a:schemeClr val="tx2"/>
            </a:solidFill>
          </a:endParaRPr>
        </a:p>
      </dsp:txBody>
      <dsp:txXfrm>
        <a:off x="122032" y="1370902"/>
        <a:ext cx="1957597" cy="1174558"/>
      </dsp:txXfrm>
    </dsp:sp>
    <dsp:sp modelId="{7F9B2543-7D4C-A444-AE22-97047047EB4B}">
      <dsp:nvSpPr>
        <dsp:cNvPr id="0" name=""/>
        <dsp:cNvSpPr/>
      </dsp:nvSpPr>
      <dsp:spPr>
        <a:xfrm>
          <a:off x="2275389" y="1370902"/>
          <a:ext cx="1957597" cy="11745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chemeClr val="tx2"/>
              </a:solidFill>
            </a:rPr>
            <a:t>Change Consequences</a:t>
          </a:r>
          <a:endParaRPr lang="en-US" sz="2100" b="1" kern="1200" dirty="0">
            <a:solidFill>
              <a:schemeClr val="tx2"/>
            </a:solidFill>
          </a:endParaRPr>
        </a:p>
      </dsp:txBody>
      <dsp:txXfrm>
        <a:off x="2275389" y="1370902"/>
        <a:ext cx="1957597" cy="1174558"/>
      </dsp:txXfrm>
    </dsp:sp>
    <dsp:sp modelId="{99F8A565-DB4F-FB41-A3D0-6BEA01C3721C}">
      <dsp:nvSpPr>
        <dsp:cNvPr id="0" name=""/>
        <dsp:cNvSpPr/>
      </dsp:nvSpPr>
      <dsp:spPr>
        <a:xfrm>
          <a:off x="4428747" y="1370902"/>
          <a:ext cx="1957597" cy="11745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chemeClr val="tx2"/>
              </a:solidFill>
            </a:rPr>
            <a:t>Change Physical Design</a:t>
          </a:r>
          <a:endParaRPr lang="en-US" sz="2100" b="1" kern="1200" dirty="0">
            <a:solidFill>
              <a:schemeClr val="tx2"/>
            </a:solidFill>
          </a:endParaRPr>
        </a:p>
      </dsp:txBody>
      <dsp:txXfrm>
        <a:off x="4428747" y="1370902"/>
        <a:ext cx="1957597" cy="1174558"/>
      </dsp:txXfrm>
    </dsp:sp>
    <dsp:sp modelId="{25EB94A1-7CD6-854C-80A1-C2C724481CE9}">
      <dsp:nvSpPr>
        <dsp:cNvPr id="0" name=""/>
        <dsp:cNvSpPr/>
      </dsp:nvSpPr>
      <dsp:spPr>
        <a:xfrm>
          <a:off x="2275389" y="2741220"/>
          <a:ext cx="1957597" cy="11745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chemeClr val="tx2"/>
              </a:solidFill>
            </a:rPr>
            <a:t>Modify Policy</a:t>
          </a:r>
          <a:endParaRPr lang="en-US" sz="2100" b="1" kern="1200" dirty="0">
            <a:solidFill>
              <a:schemeClr val="tx2"/>
            </a:solidFill>
          </a:endParaRPr>
        </a:p>
      </dsp:txBody>
      <dsp:txXfrm>
        <a:off x="2275389" y="2741220"/>
        <a:ext cx="1957597" cy="11745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4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D57F97-02D8-4914-9861-8C7E06A1B873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B95D64-1D03-49A1-A7A8-DE97164EA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314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r>
              <a:rPr lang="en-US" baseline="0" dirty="0" smtClean="0"/>
              <a:t> does this look like in action?  How is this operationalized?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95D64-1D03-49A1-A7A8-DE97164EAF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163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the last 20 years, prevention</a:t>
            </a:r>
            <a:r>
              <a:rPr lang="en-US" baseline="0" dirty="0" smtClean="0"/>
              <a:t> research has reached a level of credibility never seen before.</a:t>
            </a:r>
          </a:p>
          <a:p>
            <a:r>
              <a:rPr lang="en-US" baseline="0" dirty="0" smtClean="0"/>
              <a:t>Research based in outcome studies, cost saving analysis and overall efficacy in changing population norms.</a:t>
            </a:r>
          </a:p>
          <a:p>
            <a:r>
              <a:rPr lang="en-US" baseline="0" dirty="0" smtClean="0"/>
              <a:t>The SPF is a research-based data-driven community problem solving process.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95D64-1D03-49A1-A7A8-DE97164EAF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656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FB197-EA89-4DB3-A468-31808BEEF68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209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Criteria for selecting interventions:</a:t>
            </a:r>
          </a:p>
          <a:p>
            <a:pPr lvl="1"/>
            <a:r>
              <a:rPr lang="en-US" dirty="0" smtClean="0"/>
              <a:t>Fit with the local diagnosis (local condition)</a:t>
            </a:r>
          </a:p>
          <a:p>
            <a:pPr lvl="2"/>
            <a:r>
              <a:rPr lang="en-US" dirty="0" smtClean="0"/>
              <a:t>Must address the condition and be supported by the data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Capacity to implement</a:t>
            </a:r>
          </a:p>
          <a:p>
            <a:pPr lvl="2"/>
            <a:r>
              <a:rPr lang="en-US" dirty="0" smtClean="0"/>
              <a:t>What can the community actually accomplish?</a:t>
            </a:r>
          </a:p>
          <a:p>
            <a:pPr lvl="2"/>
            <a:r>
              <a:rPr lang="en-US" dirty="0" smtClean="0"/>
              <a:t>Can the interventions be sustained?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Evidence of effectiveness</a:t>
            </a:r>
          </a:p>
          <a:p>
            <a:pPr lvl="2"/>
            <a:r>
              <a:rPr lang="en-US" dirty="0" smtClean="0"/>
              <a:t>Prevention science, community experience, and relevant evidence collected outside the field of ATOD (youth services, public health,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Must be part of a comprehensive plan</a:t>
            </a:r>
          </a:p>
          <a:p>
            <a:pPr lvl="2"/>
            <a:r>
              <a:rPr lang="en-US" dirty="0" smtClean="0"/>
              <a:t>Takes a comprehensive response to make change</a:t>
            </a:r>
          </a:p>
          <a:p>
            <a:pPr lvl="2"/>
            <a:r>
              <a:rPr lang="en-US" dirty="0" smtClean="0"/>
              <a:t>The more strategies used, the greater the likelihood for change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FB197-EA89-4DB3-A468-31808BEEF68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847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FB197-EA89-4DB3-A468-31808BEEF68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10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FB197-EA89-4DB3-A468-31808BEEF68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4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3C69-4CD1-4F38-9ADB-6C11E41234AC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6757-CE9F-47CF-A271-06ABAEB44C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3C69-4CD1-4F38-9ADB-6C11E41234AC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6757-CE9F-47CF-A271-06ABAEB44C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3C69-4CD1-4F38-9ADB-6C11E41234AC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6757-CE9F-47CF-A271-06ABAEB44C5B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3C69-4CD1-4F38-9ADB-6C11E41234AC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6757-CE9F-47CF-A271-06ABAEB44C5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3C69-4CD1-4F38-9ADB-6C11E41234AC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6757-CE9F-47CF-A271-06ABAEB44C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3C69-4CD1-4F38-9ADB-6C11E41234AC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6757-CE9F-47CF-A271-06ABAEB44C5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3C69-4CD1-4F38-9ADB-6C11E41234AC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6757-CE9F-47CF-A271-06ABAEB44C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3C69-4CD1-4F38-9ADB-6C11E41234AC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6757-CE9F-47CF-A271-06ABAEB44C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3C69-4CD1-4F38-9ADB-6C11E41234AC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6757-CE9F-47CF-A271-06ABAEB44C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3C69-4CD1-4F38-9ADB-6C11E41234AC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6757-CE9F-47CF-A271-06ABAEB44C5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3C69-4CD1-4F38-9ADB-6C11E41234AC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6757-CE9F-47CF-A271-06ABAEB44C5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A663C69-4CD1-4F38-9ADB-6C11E41234AC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CF16757-CE9F-47CF-A271-06ABAEB44C5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nowaddiction.nj.gov/" TargetMode="External"/><Relationship Id="rId2" Type="http://schemas.openxmlformats.org/officeDocument/2006/relationships/hyperlink" Target="http://www.gcada.nj.gov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Overview of Substance Abuse Prevention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556001"/>
            <a:ext cx="7086600" cy="1473200"/>
          </a:xfrm>
        </p:spPr>
        <p:txBody>
          <a:bodyPr/>
          <a:lstStyle/>
          <a:p>
            <a:r>
              <a:rPr lang="en-US" dirty="0" smtClean="0"/>
              <a:t>Rebecca Alfaro</a:t>
            </a:r>
          </a:p>
          <a:p>
            <a:r>
              <a:rPr lang="en-US" dirty="0" smtClean="0"/>
              <a:t>Deputy Executive Director</a:t>
            </a:r>
          </a:p>
          <a:p>
            <a:r>
              <a:rPr lang="en-US" dirty="0" smtClean="0"/>
              <a:t>New Jersey Governor’s Council on Alcoholism and Drug Abuse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5562600"/>
            <a:ext cx="25908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921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1550327"/>
              </p:ext>
            </p:extLst>
          </p:nvPr>
        </p:nvGraphicFramePr>
        <p:xfrm>
          <a:off x="1066800" y="2667000"/>
          <a:ext cx="6508377" cy="3916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57200"/>
            <a:ext cx="8229601" cy="1219200"/>
          </a:xfrm>
        </p:spPr>
        <p:txBody>
          <a:bodyPr>
            <a:normAutofit fontScale="90000"/>
          </a:bodyPr>
          <a:lstStyle/>
          <a:p>
            <a:r>
              <a:rPr lang="en-US" dirty="0"/>
              <a:t>CADCA’s Seven Strategies to Effect Community-Level Change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1257" y="18288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CADCA: Community Anti-Drug Coalitions of America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302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675467"/>
            <a:ext cx="7772399" cy="3450696"/>
          </a:xfrm>
        </p:spPr>
        <p:txBody>
          <a:bodyPr anchor="t">
            <a:normAutofit fontScale="92500" lnSpcReduction="10000"/>
          </a:bodyPr>
          <a:lstStyle/>
          <a:p>
            <a:r>
              <a:rPr lang="en-US" dirty="0" smtClean="0"/>
              <a:t>Provide Information:</a:t>
            </a:r>
          </a:p>
          <a:p>
            <a:pPr lvl="1"/>
            <a:r>
              <a:rPr lang="en-US" dirty="0" smtClean="0"/>
              <a:t>Church bulletin</a:t>
            </a:r>
          </a:p>
          <a:p>
            <a:pPr lvl="1"/>
            <a:r>
              <a:rPr lang="en-US" dirty="0" smtClean="0"/>
              <a:t>Town hall meetings</a:t>
            </a:r>
          </a:p>
          <a:p>
            <a:r>
              <a:rPr lang="en-US" dirty="0" smtClean="0"/>
              <a:t>Build Skills</a:t>
            </a:r>
          </a:p>
          <a:p>
            <a:pPr lvl="1"/>
            <a:r>
              <a:rPr lang="en-US" dirty="0" smtClean="0"/>
              <a:t>Curriculum program- Strengthening Families, Life Skills Training</a:t>
            </a:r>
          </a:p>
          <a:p>
            <a:pPr lvl="1"/>
            <a:r>
              <a:rPr lang="en-US" dirty="0" smtClean="0"/>
              <a:t>Trainings for sectors within the community- religious leaders, pediatricians, real estate agents,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Provide Support</a:t>
            </a:r>
          </a:p>
          <a:p>
            <a:pPr lvl="1"/>
            <a:r>
              <a:rPr lang="en-US" dirty="0" smtClean="0"/>
              <a:t>Mentoring program, supportive programs</a:t>
            </a:r>
          </a:p>
          <a:p>
            <a:pPr lvl="1"/>
            <a:r>
              <a:rPr lang="en-US" dirty="0" smtClean="0"/>
              <a:t>Alternative activities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for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538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14600"/>
            <a:ext cx="7924799" cy="3733800"/>
          </a:xfrm>
        </p:spPr>
        <p:txBody>
          <a:bodyPr anchor="t">
            <a:normAutofit fontScale="85000" lnSpcReduction="20000"/>
          </a:bodyPr>
          <a:lstStyle/>
          <a:p>
            <a:r>
              <a:rPr lang="en-US" dirty="0" smtClean="0"/>
              <a:t>Reduce Barriers and Increase Access</a:t>
            </a:r>
          </a:p>
          <a:p>
            <a:pPr lvl="1"/>
            <a:r>
              <a:rPr lang="en-US" dirty="0" smtClean="0"/>
              <a:t>Offer materials in other languages</a:t>
            </a:r>
          </a:p>
          <a:p>
            <a:pPr lvl="1"/>
            <a:r>
              <a:rPr lang="en-US" dirty="0" smtClean="0"/>
              <a:t>Offer trainings on-site </a:t>
            </a:r>
          </a:p>
          <a:p>
            <a:r>
              <a:rPr lang="en-US" dirty="0" smtClean="0"/>
              <a:t>Change Consequences</a:t>
            </a:r>
          </a:p>
          <a:p>
            <a:pPr lvl="1"/>
            <a:r>
              <a:rPr lang="en-US" dirty="0" smtClean="0"/>
              <a:t>Recognition events and public awareness</a:t>
            </a:r>
          </a:p>
          <a:p>
            <a:pPr lvl="1"/>
            <a:r>
              <a:rPr lang="en-US" dirty="0" smtClean="0"/>
              <a:t>Use opportunities to deter negative activity</a:t>
            </a:r>
          </a:p>
          <a:p>
            <a:r>
              <a:rPr lang="en-US" dirty="0" smtClean="0"/>
              <a:t>Change the Physical Design</a:t>
            </a:r>
          </a:p>
          <a:p>
            <a:pPr lvl="1"/>
            <a:r>
              <a:rPr lang="en-US" dirty="0" smtClean="0"/>
              <a:t>Signage in the place of worship</a:t>
            </a:r>
          </a:p>
          <a:p>
            <a:pPr lvl="1"/>
            <a:r>
              <a:rPr lang="en-US" dirty="0" smtClean="0"/>
              <a:t>Bushes and landscaping, if blocking visibility in a place of access</a:t>
            </a:r>
          </a:p>
          <a:p>
            <a:r>
              <a:rPr lang="en-US" dirty="0" smtClean="0"/>
              <a:t>Modify Policy</a:t>
            </a:r>
          </a:p>
          <a:p>
            <a:pPr lvl="1"/>
            <a:r>
              <a:rPr lang="en-US" dirty="0" smtClean="0"/>
              <a:t>Changing community systems or practices</a:t>
            </a:r>
          </a:p>
          <a:p>
            <a:pPr lvl="1"/>
            <a:r>
              <a:rPr lang="en-US" dirty="0" smtClean="0"/>
              <a:t>Encourage use of the medication drop box locations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for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614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667000"/>
            <a:ext cx="7967133" cy="3725333"/>
          </a:xfrm>
        </p:spPr>
        <p:txBody>
          <a:bodyPr>
            <a:normAutofit/>
          </a:bodyPr>
          <a:lstStyle/>
          <a:p>
            <a:r>
              <a:rPr lang="en-US" dirty="0" smtClean="0"/>
              <a:t>Comprehensive direct service programs will:</a:t>
            </a:r>
          </a:p>
          <a:p>
            <a:pPr lvl="1"/>
            <a:r>
              <a:rPr lang="en-US" dirty="0" smtClean="0"/>
              <a:t>Meet the needs of the community </a:t>
            </a:r>
          </a:p>
          <a:p>
            <a:pPr lvl="2"/>
            <a:r>
              <a:rPr lang="en-US" dirty="0"/>
              <a:t>May be evidence-based from the National Registry of Evidence Based Programs and Practices</a:t>
            </a:r>
          </a:p>
          <a:p>
            <a:pPr lvl="2"/>
            <a:r>
              <a:rPr lang="en-US" dirty="0"/>
              <a:t>May collect empirical data to support </a:t>
            </a:r>
            <a:r>
              <a:rPr lang="en-US" dirty="0" smtClean="0"/>
              <a:t>outcomes</a:t>
            </a:r>
            <a:endParaRPr lang="en-US" dirty="0"/>
          </a:p>
          <a:p>
            <a:pPr lvl="1"/>
            <a:r>
              <a:rPr lang="en-US" dirty="0"/>
              <a:t>Account for community readiness</a:t>
            </a:r>
          </a:p>
          <a:p>
            <a:pPr lvl="1"/>
            <a:r>
              <a:rPr lang="en-US" dirty="0" smtClean="0"/>
              <a:t>Reduce barriers and create opportunities for high-risk </a:t>
            </a:r>
            <a:r>
              <a:rPr lang="en-US" dirty="0"/>
              <a:t>youth and </a:t>
            </a:r>
            <a:r>
              <a:rPr lang="en-US" dirty="0" smtClean="0"/>
              <a:t>families</a:t>
            </a:r>
          </a:p>
          <a:p>
            <a:pPr lvl="1"/>
            <a:r>
              <a:rPr lang="en-US" dirty="0" smtClean="0"/>
              <a:t> Complement the cultural composition of the community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Comprehensive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448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dirty="0" smtClean="0">
                <a:solidFill>
                  <a:schemeClr val="bg1"/>
                </a:solidFill>
              </a:rPr>
              <a:t>Prevention Unification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612648" y="2514600"/>
            <a:ext cx="8153400" cy="33201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 smtClean="0"/>
          </a:p>
          <a:p>
            <a:pPr marL="0" indent="0" algn="ctr">
              <a:buNone/>
            </a:pPr>
            <a:r>
              <a:rPr lang="en-US" sz="4400" dirty="0" smtClean="0"/>
              <a:t>What Can </a:t>
            </a:r>
            <a:r>
              <a:rPr lang="en-US" sz="4400" i="1" dirty="0" smtClean="0"/>
              <a:t>I</a:t>
            </a:r>
            <a:r>
              <a:rPr lang="en-US" sz="4400" dirty="0" smtClean="0"/>
              <a:t> Do</a:t>
            </a:r>
          </a:p>
          <a:p>
            <a:pPr marL="0" indent="0" algn="ctr">
              <a:buNone/>
            </a:pPr>
            <a:r>
              <a:rPr lang="en-US" sz="4400" dirty="0" smtClean="0"/>
              <a:t>What Can </a:t>
            </a:r>
            <a:r>
              <a:rPr lang="en-US" sz="4400" i="1" dirty="0" smtClean="0"/>
              <a:t>You</a:t>
            </a:r>
            <a:r>
              <a:rPr lang="en-US" sz="4400" dirty="0" smtClean="0"/>
              <a:t> Do </a:t>
            </a:r>
          </a:p>
          <a:p>
            <a:pPr marL="0" indent="0" algn="ctr">
              <a:buNone/>
            </a:pPr>
            <a:r>
              <a:rPr lang="en-US" sz="4400" dirty="0" smtClean="0"/>
              <a:t>What Can </a:t>
            </a:r>
            <a:r>
              <a:rPr lang="en-US" sz="4400" i="1" dirty="0" smtClean="0"/>
              <a:t>We </a:t>
            </a:r>
            <a:r>
              <a:rPr lang="en-US" sz="4400" dirty="0" smtClean="0"/>
              <a:t>Do</a:t>
            </a:r>
          </a:p>
          <a:p>
            <a:endParaRPr lang="en-US" sz="3600" i="1" dirty="0" smtClean="0"/>
          </a:p>
          <a:p>
            <a:endParaRPr lang="en-US" sz="3600" i="1" dirty="0" smtClean="0"/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sz="3600" dirty="0" smtClean="0"/>
          </a:p>
          <a:p>
            <a:endParaRPr lang="en-US" sz="3600" i="1" dirty="0" smtClean="0"/>
          </a:p>
          <a:p>
            <a:pPr marL="0" indent="0">
              <a:buNone/>
            </a:pPr>
            <a:endParaRPr lang="en-US" sz="4800" i="1" dirty="0"/>
          </a:p>
        </p:txBody>
      </p:sp>
    </p:spTree>
    <p:extLst>
      <p:ext uri="{BB962C8B-B14F-4D97-AF65-F5344CB8AC3E}">
        <p14:creationId xmlns:p14="http://schemas.microsoft.com/office/powerpoint/2010/main" val="175845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Making a Difference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612648" y="2286000"/>
            <a:ext cx="8153400" cy="4191000"/>
          </a:xfrm>
        </p:spPr>
        <p:txBody>
          <a:bodyPr>
            <a:normAutofit/>
          </a:bodyPr>
          <a:lstStyle/>
          <a:p>
            <a:endParaRPr lang="en-US" sz="4000" i="1" dirty="0" smtClean="0"/>
          </a:p>
          <a:p>
            <a:endParaRPr lang="en-US" sz="4000" i="1" dirty="0" smtClean="0"/>
          </a:p>
          <a:p>
            <a:endParaRPr lang="en-US" sz="4000" i="1" dirty="0" smtClean="0"/>
          </a:p>
          <a:p>
            <a:pPr marL="0" indent="0">
              <a:buNone/>
            </a:pPr>
            <a:endParaRPr lang="en-US" sz="3600" i="1" dirty="0" smtClean="0"/>
          </a:p>
          <a:p>
            <a:endParaRPr lang="en-US" sz="3600" i="1" dirty="0" smtClean="0"/>
          </a:p>
          <a:p>
            <a:endParaRPr lang="en-US" sz="3600" i="1" dirty="0" smtClean="0"/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sz="3600" dirty="0" smtClean="0"/>
          </a:p>
          <a:p>
            <a:endParaRPr lang="en-US" sz="3600" i="1" dirty="0" smtClean="0"/>
          </a:p>
          <a:p>
            <a:pPr marL="0" indent="0">
              <a:buNone/>
            </a:pPr>
            <a:endParaRPr lang="en-US" sz="4800" i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823317"/>
              </p:ext>
            </p:extLst>
          </p:nvPr>
        </p:nvGraphicFramePr>
        <p:xfrm>
          <a:off x="685800" y="2667000"/>
          <a:ext cx="7696200" cy="3962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65400"/>
                <a:gridCol w="2565400"/>
                <a:gridCol w="2565400"/>
              </a:tblGrid>
              <a:tr h="21510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2"/>
                          </a:solidFill>
                        </a:rPr>
                        <a:t>Encourage Use of Drop Boxes</a:t>
                      </a:r>
                    </a:p>
                    <a:p>
                      <a:pPr algn="ctr"/>
                      <a:endParaRPr lang="en-US" sz="20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2"/>
                          </a:solidFill>
                        </a:rPr>
                        <a:t>Forming Partnerships with Community Prevention Entities</a:t>
                      </a:r>
                    </a:p>
                    <a:p>
                      <a:pPr algn="ctr"/>
                      <a:endParaRPr lang="en-US" sz="20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2"/>
                          </a:solidFill>
                        </a:rPr>
                        <a:t>Promoting Provider Awareness, such as Prevention Works</a:t>
                      </a:r>
                    </a:p>
                    <a:p>
                      <a:pPr algn="ctr"/>
                      <a:endParaRPr lang="en-US" sz="20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18113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2"/>
                          </a:solidFill>
                        </a:rPr>
                        <a:t>Taking Part in the Awareness Campaign: Addiction Does</a:t>
                      </a:r>
                      <a:r>
                        <a:rPr lang="en-US" sz="2000" b="1" baseline="0" dirty="0" smtClean="0">
                          <a:solidFill>
                            <a:schemeClr val="tx2"/>
                          </a:solidFill>
                        </a:rPr>
                        <a:t> Not Discriminate</a:t>
                      </a:r>
                      <a:endParaRPr lang="en-US" sz="2000" b="1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2"/>
                          </a:solidFill>
                        </a:rPr>
                        <a:t>Engage in Town Hall Meetings</a:t>
                      </a:r>
                    </a:p>
                    <a:p>
                      <a:pPr algn="ctr"/>
                      <a:endParaRPr lang="en-US" sz="20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2"/>
                          </a:solidFill>
                        </a:rPr>
                        <a:t>Providing training for stakeholders, such as Mental Health First Aid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525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675467"/>
            <a:ext cx="4876799" cy="3450696"/>
          </a:xfrm>
        </p:spPr>
        <p:txBody>
          <a:bodyPr/>
          <a:lstStyle/>
          <a:p>
            <a:r>
              <a:rPr lang="en-US" dirty="0" smtClean="0"/>
              <a:t>Governor’s Council on Alcoholism and Drug Abuse: </a:t>
            </a:r>
            <a:r>
              <a:rPr lang="en-US" dirty="0" smtClean="0">
                <a:hlinkClick r:id="rId2"/>
              </a:rPr>
              <a:t>www.gcada.nj.gov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Addiction Does Not Discriminate Campaign: </a:t>
            </a:r>
            <a:r>
              <a:rPr lang="en-US" dirty="0" smtClean="0">
                <a:hlinkClick r:id="rId3"/>
              </a:rPr>
              <a:t>www.Knowaddiction.nj.gov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2667000"/>
            <a:ext cx="3011424" cy="3895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335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1" y="2362200"/>
            <a:ext cx="80010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According to the Substance Abuse and Mental Health Services Administration: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Prevention?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597266"/>
              </p:ext>
            </p:extLst>
          </p:nvPr>
        </p:nvGraphicFramePr>
        <p:xfrm>
          <a:off x="609600" y="3352800"/>
          <a:ext cx="80772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7200"/>
              </a:tblGrid>
              <a:tr h="187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Preventing mental and/or substance use disorders and related problems in children, adolescents, and young adults is critical to Americans’ behavioral and physical health. Behaviors and symptoms that signal the development of a behavioral disorder often manifest two to four years before a disorder is present. In addition, people with a mental health issue are more likely to use alcohol or drugs than those not affected by a mental illness. If communities and families can intervene early, behavioral health disorders might be prevented, or symptoms can be mitigated.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6314" y="6484594"/>
            <a:ext cx="853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Substance Abuse and Mental Health Services Administration. 2014. Retrieved from http://www.samhsa.gov/prevention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56549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0820474"/>
              </p:ext>
            </p:extLst>
          </p:nvPr>
        </p:nvGraphicFramePr>
        <p:xfrm>
          <a:off x="914400" y="2971800"/>
          <a:ext cx="740886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08862"/>
              </a:tblGrid>
              <a:tr h="21336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2"/>
                          </a:solidFill>
                          <a:effectLst/>
                        </a:rPr>
                        <a:t>In addition, the Institute of Medicine and National Research Council’s Preventing Mental,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effectLst/>
                        </a:rPr>
                        <a:t> Emotional, and Behavioral Disorders Among Young People report (2009)</a:t>
                      </a:r>
                      <a:r>
                        <a:rPr lang="en-US" sz="2000" b="1" u="none" dirty="0" smtClean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en-US" sz="2000" dirty="0" smtClean="0">
                          <a:solidFill>
                            <a:schemeClr val="tx2"/>
                          </a:solidFill>
                          <a:effectLst/>
                        </a:rPr>
                        <a:t>notes that cost-benefit ratios for early treatment and prevention programs for addictions and mental illness programs range from 1:2 to 1:10. This means a $1 investment yields $2 to $10 savings in health costs, criminal and juvenile justice costs, educational costs, and lost productivity.</a:t>
                      </a:r>
                      <a:endParaRPr lang="en-US" sz="20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 is Cost Saving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6314" y="6484594"/>
            <a:ext cx="853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Substance Abuse and Mental Health Services Administration. 2014. Retrieved from http://www.samhsa.gov/prevention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43460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Continuum of Care</a:t>
            </a:r>
            <a:endParaRPr lang="en-US" dirty="0"/>
          </a:p>
        </p:txBody>
      </p:sp>
      <p:pic>
        <p:nvPicPr>
          <p:cNvPr id="1026" name="Picture 2" descr="The Behavioral Health Continuum Mod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286000"/>
            <a:ext cx="7048500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46314" y="6484594"/>
            <a:ext cx="853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Substance Abuse and Mental Health Services Administration. 2014. Retrieved from http://www.samhsa.gov/prevention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82748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Jersey’s Plan for Change</a:t>
            </a:r>
            <a:endParaRPr lang="en-US" dirty="0"/>
          </a:p>
        </p:txBody>
      </p:sp>
      <p:sp>
        <p:nvSpPr>
          <p:cNvPr id="23554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2590800"/>
            <a:ext cx="8229600" cy="38862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Strategic </a:t>
            </a:r>
            <a:r>
              <a:rPr lang="en-US" dirty="0"/>
              <a:t>Prevention Framework</a:t>
            </a:r>
          </a:p>
          <a:p>
            <a:pPr>
              <a:spcAft>
                <a:spcPts val="600"/>
              </a:spcAft>
            </a:pPr>
            <a:r>
              <a:rPr lang="en-US" dirty="0"/>
              <a:t>Public Health Approach to Prevention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Community-Level Change Strategies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Comprehensive Programs 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Support Coalition-Based Prevention Efforts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838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tretmstfvs1\users\gopalfa\My Pictures\SPF circle image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828925" y="3200400"/>
            <a:ext cx="3333750" cy="3257550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 Science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254761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Strategic Prevention Framework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22076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5765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New Jersey Substance Abuse Prevention Strategic Plan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36739155"/>
              </p:ext>
            </p:extLst>
          </p:nvPr>
        </p:nvGraphicFramePr>
        <p:xfrm>
          <a:off x="457200" y="2590800"/>
          <a:ext cx="8229600" cy="391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753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Jersey and You: </a:t>
            </a:r>
            <a:br>
              <a:rPr lang="en-US" dirty="0" smtClean="0"/>
            </a:br>
            <a:r>
              <a:rPr lang="en-US" dirty="0" smtClean="0"/>
              <a:t>Working Together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830458849"/>
              </p:ext>
            </p:extLst>
          </p:nvPr>
        </p:nvGraphicFramePr>
        <p:xfrm>
          <a:off x="1066800" y="2667000"/>
          <a:ext cx="70866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540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>
              <a:lnSpc>
                <a:spcPct val="80000"/>
              </a:lnSpc>
              <a:defRPr/>
            </a:pPr>
            <a:r>
              <a:rPr lang="en-US" sz="2400" dirty="0" smtClean="0"/>
              <a:t>Prevention efforts, utilizing the public health </a:t>
            </a:r>
            <a:r>
              <a:rPr lang="en-US" dirty="0" smtClean="0"/>
              <a:t>approach, are aimed </a:t>
            </a:r>
            <a:r>
              <a:rPr lang="en-US" dirty="0"/>
              <a:t>at changing </a:t>
            </a:r>
            <a:r>
              <a:rPr lang="en-US" sz="2400" dirty="0" smtClean="0"/>
              <a:t>or influencing community conditions rather then individuals or groups of individuals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400" dirty="0" smtClean="0"/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en-US" sz="4000" dirty="0" smtClean="0"/>
              <a:t>Community Level Change</a:t>
            </a:r>
            <a:endParaRPr lang="en-US" sz="54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886200"/>
            <a:ext cx="3390900" cy="2712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025941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2805</TotalTime>
  <Words>842</Words>
  <Application>Microsoft Office PowerPoint</Application>
  <PresentationFormat>On-screen Show (4:3)</PresentationFormat>
  <Paragraphs>139</Paragraphs>
  <Slides>16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Waveform</vt:lpstr>
      <vt:lpstr>Overview of Substance Abuse Prevention</vt:lpstr>
      <vt:lpstr>What is Prevention?</vt:lpstr>
      <vt:lpstr>Prevention is Cost Saving</vt:lpstr>
      <vt:lpstr>Continuum of Care</vt:lpstr>
      <vt:lpstr>New Jersey’s Plan for Change</vt:lpstr>
      <vt:lpstr>Prevention Science</vt:lpstr>
      <vt:lpstr>New Jersey Substance Abuse Prevention Strategic Plan </vt:lpstr>
      <vt:lpstr>New Jersey and You:  Working Together</vt:lpstr>
      <vt:lpstr>Community Level Change</vt:lpstr>
      <vt:lpstr>CADCA’s Seven Strategies to Effect Community-Level Change</vt:lpstr>
      <vt:lpstr>Strategies for Change</vt:lpstr>
      <vt:lpstr>Strategies for Change</vt:lpstr>
      <vt:lpstr>Comprehensive Programming</vt:lpstr>
      <vt:lpstr>Prevention Unification</vt:lpstr>
      <vt:lpstr>Making a Difference</vt:lpstr>
      <vt:lpstr>Thank you!</vt:lpstr>
    </vt:vector>
  </TitlesOfParts>
  <Company>Office of Treasury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Substance Abuse Prevention</dc:title>
  <dc:creator>Rebecca Alfaro</dc:creator>
  <cp:lastModifiedBy>Rebecca Alfaro</cp:lastModifiedBy>
  <cp:revision>21</cp:revision>
  <dcterms:created xsi:type="dcterms:W3CDTF">2014-11-10T19:25:13Z</dcterms:created>
  <dcterms:modified xsi:type="dcterms:W3CDTF">2016-05-11T16:55:35Z</dcterms:modified>
</cp:coreProperties>
</file>