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6" r:id="rId2"/>
    <p:sldId id="271" r:id="rId3"/>
    <p:sldId id="272" r:id="rId4"/>
    <p:sldId id="278" r:id="rId5"/>
    <p:sldId id="279" r:id="rId6"/>
    <p:sldId id="269" r:id="rId7"/>
    <p:sldId id="270" r:id="rId8"/>
    <p:sldId id="261" r:id="rId9"/>
    <p:sldId id="262" r:id="rId10"/>
    <p:sldId id="274" r:id="rId11"/>
  </p:sldIdLst>
  <p:sldSz cx="9144000" cy="6858000" type="screen4x3"/>
  <p:notesSz cx="6934200" cy="9220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66FF33"/>
    <a:srgbClr val="0033CC"/>
    <a:srgbClr val="FF00FF"/>
    <a:srgbClr val="FF9933"/>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423" autoAdjust="0"/>
  </p:normalViewPr>
  <p:slideViewPr>
    <p:cSldViewPr>
      <p:cViewPr varScale="1">
        <p:scale>
          <a:sx n="47" d="100"/>
          <a:sy n="47" d="100"/>
        </p:scale>
        <p:origin x="24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lIns="91440" tIns="45720" rIns="91440" bIns="45720" rtlCol="0"/>
          <a:lstStyle>
            <a:lvl1pPr algn="r">
              <a:defRPr sz="1200"/>
            </a:lvl1pPr>
          </a:lstStyle>
          <a:p>
            <a:fld id="{9EB48853-6D50-4654-9433-4F64292CB628}" type="datetime1">
              <a:rPr lang="en-US" smtClean="0"/>
              <a:t>9/19/2016</a:t>
            </a:fld>
            <a:endParaRPr lang="en-US"/>
          </a:p>
        </p:txBody>
      </p:sp>
      <p:sp>
        <p:nvSpPr>
          <p:cNvPr id="4" name="Footer Placeholder 3"/>
          <p:cNvSpPr>
            <a:spLocks noGrp="1"/>
          </p:cNvSpPr>
          <p:nvPr>
            <p:ph type="ftr" sz="quarter" idx="2"/>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58238"/>
            <a:ext cx="3005138" cy="461962"/>
          </a:xfrm>
          <a:prstGeom prst="rect">
            <a:avLst/>
          </a:prstGeom>
        </p:spPr>
        <p:txBody>
          <a:bodyPr vert="horz" lIns="91440" tIns="45720" rIns="91440" bIns="45720" rtlCol="0" anchor="b"/>
          <a:lstStyle>
            <a:lvl1pPr algn="r">
              <a:defRPr sz="1200"/>
            </a:lvl1pPr>
          </a:lstStyle>
          <a:p>
            <a:fld id="{9E030D97-5AAC-4E92-A6A0-1BE324DAFE45}" type="slidenum">
              <a:rPr lang="en-US" smtClean="0"/>
              <a:t>‹#›</a:t>
            </a:fld>
            <a:endParaRPr lang="en-US"/>
          </a:p>
        </p:txBody>
      </p:sp>
    </p:spTree>
    <p:extLst>
      <p:ext uri="{BB962C8B-B14F-4D97-AF65-F5344CB8AC3E}">
        <p14:creationId xmlns:p14="http://schemas.microsoft.com/office/powerpoint/2010/main" val="194260251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D91C1F6B-08D6-415E-990F-03BF5A2DB85F}" type="datetime1">
              <a:rPr lang="en-US" smtClean="0"/>
              <a:t>9/19/2016</a:t>
            </a:fld>
            <a:endParaRPr lang="en-US"/>
          </a:p>
        </p:txBody>
      </p:sp>
      <p:sp>
        <p:nvSpPr>
          <p:cNvPr id="4" name="Slide Image Placeholder 3"/>
          <p:cNvSpPr>
            <a:spLocks noGrp="1" noRot="1" noChangeAspect="1"/>
          </p:cNvSpPr>
          <p:nvPr>
            <p:ph type="sldImg" idx="2"/>
          </p:nvPr>
        </p:nvSpPr>
        <p:spPr>
          <a:xfrm>
            <a:off x="1392238" y="1152525"/>
            <a:ext cx="4149725" cy="3111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437063"/>
            <a:ext cx="5546725" cy="3630612"/>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1962"/>
          </a:xfrm>
          <a:prstGeom prst="rect">
            <a:avLst/>
          </a:prstGeom>
        </p:spPr>
        <p:txBody>
          <a:bodyPr vert="horz" lIns="91440" tIns="45720" rIns="91440" bIns="45720" rtlCol="0" anchor="b"/>
          <a:lstStyle>
            <a:lvl1pPr algn="r">
              <a:defRPr sz="1200"/>
            </a:lvl1pPr>
          </a:lstStyle>
          <a:p>
            <a:fld id="{1A5920DB-444D-4CA2-B9ED-CC0B36A24ADB}" type="slidenum">
              <a:rPr lang="en-US" smtClean="0"/>
              <a:t>‹#›</a:t>
            </a:fld>
            <a:endParaRPr lang="en-US"/>
          </a:p>
        </p:txBody>
      </p:sp>
    </p:spTree>
    <p:extLst>
      <p:ext uri="{BB962C8B-B14F-4D97-AF65-F5344CB8AC3E}">
        <p14:creationId xmlns:p14="http://schemas.microsoft.com/office/powerpoint/2010/main" val="213613650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2</a:t>
            </a:fld>
            <a:endParaRPr lang="en-US"/>
          </a:p>
        </p:txBody>
      </p:sp>
      <p:sp>
        <p:nvSpPr>
          <p:cNvPr id="5" name="Date Placeholder 4"/>
          <p:cNvSpPr>
            <a:spLocks noGrp="1"/>
          </p:cNvSpPr>
          <p:nvPr>
            <p:ph type="dt" idx="11"/>
          </p:nvPr>
        </p:nvSpPr>
        <p:spPr/>
        <p:txBody>
          <a:bodyPr/>
          <a:lstStyle/>
          <a:p>
            <a:fld id="{12CEBEE0-969F-43FC-81BB-19B9645DEE6A}" type="datetime1">
              <a:rPr lang="en-US" smtClean="0"/>
              <a:t>9/19/2016</a:t>
            </a:fld>
            <a:endParaRPr lang="en-US"/>
          </a:p>
        </p:txBody>
      </p:sp>
    </p:spTree>
    <p:extLst>
      <p:ext uri="{BB962C8B-B14F-4D97-AF65-F5344CB8AC3E}">
        <p14:creationId xmlns:p14="http://schemas.microsoft.com/office/powerpoint/2010/main" val="610767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3</a:t>
            </a:fld>
            <a:endParaRPr lang="en-US"/>
          </a:p>
        </p:txBody>
      </p:sp>
      <p:sp>
        <p:nvSpPr>
          <p:cNvPr id="5" name="Date Placeholder 4"/>
          <p:cNvSpPr>
            <a:spLocks noGrp="1"/>
          </p:cNvSpPr>
          <p:nvPr>
            <p:ph type="dt" idx="11"/>
          </p:nvPr>
        </p:nvSpPr>
        <p:spPr/>
        <p:txBody>
          <a:bodyPr/>
          <a:lstStyle/>
          <a:p>
            <a:fld id="{5079F61D-E750-460A-A49D-1EEF3916A7E0}" type="datetime1">
              <a:rPr lang="en-US" smtClean="0"/>
              <a:t>9/19/2016</a:t>
            </a:fld>
            <a:endParaRPr lang="en-US"/>
          </a:p>
        </p:txBody>
      </p:sp>
    </p:spTree>
    <p:extLst>
      <p:ext uri="{BB962C8B-B14F-4D97-AF65-F5344CB8AC3E}">
        <p14:creationId xmlns:p14="http://schemas.microsoft.com/office/powerpoint/2010/main" val="377366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4</a:t>
            </a:fld>
            <a:endParaRPr lang="en-US"/>
          </a:p>
        </p:txBody>
      </p:sp>
      <p:sp>
        <p:nvSpPr>
          <p:cNvPr id="5" name="Date Placeholder 4"/>
          <p:cNvSpPr>
            <a:spLocks noGrp="1"/>
          </p:cNvSpPr>
          <p:nvPr>
            <p:ph type="dt" idx="11"/>
          </p:nvPr>
        </p:nvSpPr>
        <p:spPr/>
        <p:txBody>
          <a:bodyPr/>
          <a:lstStyle/>
          <a:p>
            <a:fld id="{0FE53638-F05C-4E05-B55A-EF36BC4C7941}" type="datetime1">
              <a:rPr lang="en-US" smtClean="0"/>
              <a:t>9/19/2016</a:t>
            </a:fld>
            <a:endParaRPr lang="en-US"/>
          </a:p>
        </p:txBody>
      </p:sp>
    </p:spTree>
    <p:extLst>
      <p:ext uri="{BB962C8B-B14F-4D97-AF65-F5344CB8AC3E}">
        <p14:creationId xmlns:p14="http://schemas.microsoft.com/office/powerpoint/2010/main" val="3558940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5</a:t>
            </a:fld>
            <a:endParaRPr lang="en-US"/>
          </a:p>
        </p:txBody>
      </p:sp>
      <p:sp>
        <p:nvSpPr>
          <p:cNvPr id="5" name="Date Placeholder 4"/>
          <p:cNvSpPr>
            <a:spLocks noGrp="1"/>
          </p:cNvSpPr>
          <p:nvPr>
            <p:ph type="dt" idx="11"/>
          </p:nvPr>
        </p:nvSpPr>
        <p:spPr/>
        <p:txBody>
          <a:bodyPr/>
          <a:lstStyle/>
          <a:p>
            <a:fld id="{102A22DC-627F-4714-8F5D-C4AB0C9D47DA}" type="datetime1">
              <a:rPr lang="en-US" smtClean="0"/>
              <a:t>9/19/2016</a:t>
            </a:fld>
            <a:endParaRPr lang="en-US"/>
          </a:p>
        </p:txBody>
      </p:sp>
    </p:spTree>
    <p:extLst>
      <p:ext uri="{BB962C8B-B14F-4D97-AF65-F5344CB8AC3E}">
        <p14:creationId xmlns:p14="http://schemas.microsoft.com/office/powerpoint/2010/main" val="696205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6</a:t>
            </a:fld>
            <a:endParaRPr lang="en-US"/>
          </a:p>
        </p:txBody>
      </p:sp>
      <p:sp>
        <p:nvSpPr>
          <p:cNvPr id="5" name="Date Placeholder 4"/>
          <p:cNvSpPr>
            <a:spLocks noGrp="1"/>
          </p:cNvSpPr>
          <p:nvPr>
            <p:ph type="dt" idx="11"/>
          </p:nvPr>
        </p:nvSpPr>
        <p:spPr/>
        <p:txBody>
          <a:bodyPr/>
          <a:lstStyle/>
          <a:p>
            <a:fld id="{E7AA266C-7FEA-4481-A585-D3FE7DF70190}" type="datetime1">
              <a:rPr lang="en-US" smtClean="0"/>
              <a:t>9/19/2016</a:t>
            </a:fld>
            <a:endParaRPr lang="en-US"/>
          </a:p>
        </p:txBody>
      </p:sp>
    </p:spTree>
    <p:extLst>
      <p:ext uri="{BB962C8B-B14F-4D97-AF65-F5344CB8AC3E}">
        <p14:creationId xmlns:p14="http://schemas.microsoft.com/office/powerpoint/2010/main" val="1840790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7</a:t>
            </a:fld>
            <a:endParaRPr lang="en-US"/>
          </a:p>
        </p:txBody>
      </p:sp>
      <p:sp>
        <p:nvSpPr>
          <p:cNvPr id="5" name="Date Placeholder 4"/>
          <p:cNvSpPr>
            <a:spLocks noGrp="1"/>
          </p:cNvSpPr>
          <p:nvPr>
            <p:ph type="dt" idx="11"/>
          </p:nvPr>
        </p:nvSpPr>
        <p:spPr/>
        <p:txBody>
          <a:bodyPr/>
          <a:lstStyle/>
          <a:p>
            <a:fld id="{1AF887FB-4FA8-4B7A-82BE-A6627906BDF9}" type="datetime1">
              <a:rPr lang="en-US" smtClean="0"/>
              <a:t>9/19/2016</a:t>
            </a:fld>
            <a:endParaRPr lang="en-US"/>
          </a:p>
        </p:txBody>
      </p:sp>
    </p:spTree>
    <p:extLst>
      <p:ext uri="{BB962C8B-B14F-4D97-AF65-F5344CB8AC3E}">
        <p14:creationId xmlns:p14="http://schemas.microsoft.com/office/powerpoint/2010/main" val="226459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8</a:t>
            </a:fld>
            <a:endParaRPr lang="en-US"/>
          </a:p>
        </p:txBody>
      </p:sp>
      <p:sp>
        <p:nvSpPr>
          <p:cNvPr id="5" name="Date Placeholder 4"/>
          <p:cNvSpPr>
            <a:spLocks noGrp="1"/>
          </p:cNvSpPr>
          <p:nvPr>
            <p:ph type="dt" idx="11"/>
          </p:nvPr>
        </p:nvSpPr>
        <p:spPr/>
        <p:txBody>
          <a:bodyPr/>
          <a:lstStyle/>
          <a:p>
            <a:fld id="{7FDD153D-B5AF-4C15-AC16-FC29093B1910}" type="datetime1">
              <a:rPr lang="en-US" smtClean="0"/>
              <a:t>9/19/2016</a:t>
            </a:fld>
            <a:endParaRPr lang="en-US"/>
          </a:p>
        </p:txBody>
      </p:sp>
    </p:spTree>
    <p:extLst>
      <p:ext uri="{BB962C8B-B14F-4D97-AF65-F5344CB8AC3E}">
        <p14:creationId xmlns:p14="http://schemas.microsoft.com/office/powerpoint/2010/main" val="954495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9</a:t>
            </a:fld>
            <a:endParaRPr lang="en-US"/>
          </a:p>
        </p:txBody>
      </p:sp>
      <p:sp>
        <p:nvSpPr>
          <p:cNvPr id="5" name="Date Placeholder 4"/>
          <p:cNvSpPr>
            <a:spLocks noGrp="1"/>
          </p:cNvSpPr>
          <p:nvPr>
            <p:ph type="dt" idx="11"/>
          </p:nvPr>
        </p:nvSpPr>
        <p:spPr/>
        <p:txBody>
          <a:bodyPr/>
          <a:lstStyle/>
          <a:p>
            <a:fld id="{512F996F-A64A-44BE-8766-C78B3C9773C1}" type="datetime1">
              <a:rPr lang="en-US" smtClean="0"/>
              <a:t>9/19/2016</a:t>
            </a:fld>
            <a:endParaRPr lang="en-US"/>
          </a:p>
        </p:txBody>
      </p:sp>
    </p:spTree>
    <p:extLst>
      <p:ext uri="{BB962C8B-B14F-4D97-AF65-F5344CB8AC3E}">
        <p14:creationId xmlns:p14="http://schemas.microsoft.com/office/powerpoint/2010/main" val="3228811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5920DB-444D-4CA2-B9ED-CC0B36A24ADB}" type="slidenum">
              <a:rPr lang="en-US" smtClean="0"/>
              <a:t>10</a:t>
            </a:fld>
            <a:endParaRPr lang="en-US"/>
          </a:p>
        </p:txBody>
      </p:sp>
      <p:sp>
        <p:nvSpPr>
          <p:cNvPr id="5" name="Date Placeholder 4"/>
          <p:cNvSpPr>
            <a:spLocks noGrp="1"/>
          </p:cNvSpPr>
          <p:nvPr>
            <p:ph type="dt" idx="11"/>
          </p:nvPr>
        </p:nvSpPr>
        <p:spPr/>
        <p:txBody>
          <a:bodyPr/>
          <a:lstStyle/>
          <a:p>
            <a:fld id="{EACDC867-CF43-4E1A-BA70-385BD25E5EB2}" type="datetime1">
              <a:rPr lang="en-US" smtClean="0"/>
              <a:t>9/19/2016</a:t>
            </a:fld>
            <a:endParaRPr lang="en-US"/>
          </a:p>
        </p:txBody>
      </p:sp>
    </p:spTree>
    <p:extLst>
      <p:ext uri="{BB962C8B-B14F-4D97-AF65-F5344CB8AC3E}">
        <p14:creationId xmlns:p14="http://schemas.microsoft.com/office/powerpoint/2010/main" val="4195502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066800" y="152400"/>
            <a:ext cx="7010400" cy="917575"/>
          </a:xfrm>
        </p:spPr>
        <p:txBody>
          <a:bodyPr/>
          <a:lstStyle>
            <a:lvl1pPr algn="ctr">
              <a:defRPr>
                <a:solidFill>
                  <a:schemeClr val="tx2"/>
                </a:solidFill>
                <a:effectLst>
                  <a:outerShdw blurRad="38100" dist="38100" dir="2700000" algn="tl">
                    <a:srgbClr val="000000"/>
                  </a:outerShdw>
                </a:effectLst>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1371600" y="990600"/>
            <a:ext cx="6400800" cy="533400"/>
          </a:xfrm>
        </p:spPr>
        <p:txBody>
          <a:bodyPr/>
          <a:lstStyle>
            <a:lvl1pPr marL="0" indent="0" algn="ctr">
              <a:buFontTx/>
              <a:buNone/>
              <a:defRPr sz="2800">
                <a:solidFill>
                  <a:schemeClr val="tx1"/>
                </a:solidFill>
                <a:effectLst>
                  <a:outerShdw blurRad="38100" dist="38100" dir="2700000" algn="tl">
                    <a:srgbClr val="000000"/>
                  </a:outerShdw>
                </a:effectLst>
              </a:defRPr>
            </a:lvl1pPr>
          </a:lstStyle>
          <a:p>
            <a:pPr lvl="0"/>
            <a:r>
              <a:rPr lang="en-US" noProof="0" smtClean="0"/>
              <a:t>Click to edit Master subtitle style</a:t>
            </a:r>
          </a:p>
        </p:txBody>
      </p:sp>
      <p:sp>
        <p:nvSpPr>
          <p:cNvPr id="4" name="Rectangle 4"/>
          <p:cNvSpPr>
            <a:spLocks noGrp="1" noChangeArrowheads="1"/>
          </p:cNvSpPr>
          <p:nvPr>
            <p:ph type="dt" sz="half" idx="10"/>
          </p:nvPr>
        </p:nvSpPr>
        <p:spPr>
          <a:xfrm>
            <a:off x="457200" y="6324600"/>
            <a:ext cx="2133600" cy="457200"/>
          </a:xfrm>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a:xfrm>
            <a:off x="3505200" y="6324600"/>
            <a:ext cx="2667000" cy="457200"/>
          </a:xfrm>
        </p:spPr>
        <p:txBody>
          <a:bodyPr/>
          <a:lstStyle>
            <a:lvl1pPr>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a:xfrm>
            <a:off x="6934200" y="6324600"/>
            <a:ext cx="1828800" cy="457200"/>
          </a:xfrm>
        </p:spPr>
        <p:txBody>
          <a:bodyPr/>
          <a:lstStyle>
            <a:lvl1pPr>
              <a:defRPr smtClean="0">
                <a:solidFill>
                  <a:schemeClr val="tx1"/>
                </a:solidFill>
              </a:defRPr>
            </a:lvl1pPr>
          </a:lstStyle>
          <a:p>
            <a:pPr>
              <a:defRPr/>
            </a:pPr>
            <a:fld id="{F65CF7B7-43FF-49F6-980C-8370691A90B5}" type="slidenum">
              <a:rPr lang="en-US" altLang="en-US"/>
              <a:pPr>
                <a:defRPr/>
              </a:pPr>
              <a:t>‹#›</a:t>
            </a:fld>
            <a:endParaRPr lang="en-US" altLang="en-US"/>
          </a:p>
        </p:txBody>
      </p:sp>
    </p:spTree>
    <p:extLst>
      <p:ext uri="{BB962C8B-B14F-4D97-AF65-F5344CB8AC3E}">
        <p14:creationId xmlns:p14="http://schemas.microsoft.com/office/powerpoint/2010/main" val="347031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8393C-8365-4D47-A8C1-8A5BECC5F508}" type="slidenum">
              <a:rPr lang="en-US" altLang="en-US"/>
              <a:pPr>
                <a:defRPr/>
              </a:pPr>
              <a:t>‹#›</a:t>
            </a:fld>
            <a:endParaRPr lang="en-US" altLang="en-US"/>
          </a:p>
        </p:txBody>
      </p:sp>
    </p:spTree>
    <p:extLst>
      <p:ext uri="{BB962C8B-B14F-4D97-AF65-F5344CB8AC3E}">
        <p14:creationId xmlns:p14="http://schemas.microsoft.com/office/powerpoint/2010/main" val="383896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152400"/>
            <a:ext cx="17716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52400"/>
            <a:ext cx="5162550" cy="59436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F87650-3532-4EC6-BE76-4122766786D6}" type="slidenum">
              <a:rPr lang="en-US" altLang="en-US"/>
              <a:pPr>
                <a:defRPr/>
              </a:pPr>
              <a:t>‹#›</a:t>
            </a:fld>
            <a:endParaRPr lang="en-US" altLang="en-US"/>
          </a:p>
        </p:txBody>
      </p:sp>
    </p:spTree>
    <p:extLst>
      <p:ext uri="{BB962C8B-B14F-4D97-AF65-F5344CB8AC3E}">
        <p14:creationId xmlns:p14="http://schemas.microsoft.com/office/powerpoint/2010/main" val="21279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C4A73A-B70A-4A66-9490-EB9A0B2999CA}" type="slidenum">
              <a:rPr lang="en-US" altLang="en-US"/>
              <a:pPr>
                <a:defRPr/>
              </a:pPr>
              <a:t>‹#›</a:t>
            </a:fld>
            <a:endParaRPr lang="en-US" altLang="en-US"/>
          </a:p>
        </p:txBody>
      </p:sp>
    </p:spTree>
    <p:extLst>
      <p:ext uri="{BB962C8B-B14F-4D97-AF65-F5344CB8AC3E}">
        <p14:creationId xmlns:p14="http://schemas.microsoft.com/office/powerpoint/2010/main" val="192751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BBA52-9AB5-43C5-8C6A-43250481FD13}" type="slidenum">
              <a:rPr lang="en-US" altLang="en-US"/>
              <a:pPr>
                <a:defRPr/>
              </a:pPr>
              <a:t>‹#›</a:t>
            </a:fld>
            <a:endParaRPr lang="en-US" altLang="en-US"/>
          </a:p>
        </p:txBody>
      </p:sp>
    </p:spTree>
    <p:extLst>
      <p:ext uri="{BB962C8B-B14F-4D97-AF65-F5344CB8AC3E}">
        <p14:creationId xmlns:p14="http://schemas.microsoft.com/office/powerpoint/2010/main" val="696894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600200"/>
            <a:ext cx="3467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0"/>
            <a:ext cx="34671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2F6052-F977-40D1-8D2C-1233805B9375}" type="slidenum">
              <a:rPr lang="en-US" altLang="en-US"/>
              <a:pPr>
                <a:defRPr/>
              </a:pPr>
              <a:t>‹#›</a:t>
            </a:fld>
            <a:endParaRPr lang="en-US" altLang="en-US"/>
          </a:p>
        </p:txBody>
      </p:sp>
    </p:spTree>
    <p:extLst>
      <p:ext uri="{BB962C8B-B14F-4D97-AF65-F5344CB8AC3E}">
        <p14:creationId xmlns:p14="http://schemas.microsoft.com/office/powerpoint/2010/main" val="180458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CB09B3-65A6-4153-A75B-046036B3BC19}" type="slidenum">
              <a:rPr lang="en-US" altLang="en-US"/>
              <a:pPr>
                <a:defRPr/>
              </a:pPr>
              <a:t>‹#›</a:t>
            </a:fld>
            <a:endParaRPr lang="en-US" altLang="en-US"/>
          </a:p>
        </p:txBody>
      </p:sp>
    </p:spTree>
    <p:extLst>
      <p:ext uri="{BB962C8B-B14F-4D97-AF65-F5344CB8AC3E}">
        <p14:creationId xmlns:p14="http://schemas.microsoft.com/office/powerpoint/2010/main" val="234218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D272B72-82A2-4364-B441-837A03959A07}" type="slidenum">
              <a:rPr lang="en-US" altLang="en-US"/>
              <a:pPr>
                <a:defRPr/>
              </a:pPr>
              <a:t>‹#›</a:t>
            </a:fld>
            <a:endParaRPr lang="en-US" altLang="en-US"/>
          </a:p>
        </p:txBody>
      </p:sp>
    </p:spTree>
    <p:extLst>
      <p:ext uri="{BB962C8B-B14F-4D97-AF65-F5344CB8AC3E}">
        <p14:creationId xmlns:p14="http://schemas.microsoft.com/office/powerpoint/2010/main" val="112125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F56779-7323-4D83-82B1-AB656BB7DF62}" type="slidenum">
              <a:rPr lang="en-US" altLang="en-US"/>
              <a:pPr>
                <a:defRPr/>
              </a:pPr>
              <a:t>‹#›</a:t>
            </a:fld>
            <a:endParaRPr lang="en-US" altLang="en-US"/>
          </a:p>
        </p:txBody>
      </p:sp>
    </p:spTree>
    <p:extLst>
      <p:ext uri="{BB962C8B-B14F-4D97-AF65-F5344CB8AC3E}">
        <p14:creationId xmlns:p14="http://schemas.microsoft.com/office/powerpoint/2010/main" val="3992675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816C0-D449-481D-9AED-3C09A96621E6}" type="slidenum">
              <a:rPr lang="en-US" altLang="en-US"/>
              <a:pPr>
                <a:defRPr/>
              </a:pPr>
              <a:t>‹#›</a:t>
            </a:fld>
            <a:endParaRPr lang="en-US" altLang="en-US"/>
          </a:p>
        </p:txBody>
      </p:sp>
    </p:spTree>
    <p:extLst>
      <p:ext uri="{BB962C8B-B14F-4D97-AF65-F5344CB8AC3E}">
        <p14:creationId xmlns:p14="http://schemas.microsoft.com/office/powerpoint/2010/main" val="1120777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178CB8-4832-4AE8-8727-C8A88D2B95D1}" type="slidenum">
              <a:rPr lang="en-US" altLang="en-US"/>
              <a:pPr>
                <a:defRPr/>
              </a:pPr>
              <a:t>‹#›</a:t>
            </a:fld>
            <a:endParaRPr lang="en-US" altLang="en-US"/>
          </a:p>
        </p:txBody>
      </p:sp>
    </p:spTree>
    <p:extLst>
      <p:ext uri="{BB962C8B-B14F-4D97-AF65-F5344CB8AC3E}">
        <p14:creationId xmlns:p14="http://schemas.microsoft.com/office/powerpoint/2010/main" val="409144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00200" y="152400"/>
            <a:ext cx="7086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600200" y="1600200"/>
            <a:ext cx="7086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1600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934200" y="6248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FDA1249D-1CA5-49F4-86F7-9DCE6D7D1EB8}"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mj-lt"/>
          <a:ea typeface="+mj-ea"/>
          <a:cs typeface="+mj-cs"/>
        </a:defRPr>
      </a:lvl1pPr>
      <a:lvl2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2pPr>
      <a:lvl3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3pPr>
      <a:lvl4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4pPr>
      <a:lvl5pPr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5pPr>
      <a:lvl6pPr marL="457200"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6pPr>
      <a:lvl7pPr marL="914400"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7pPr>
      <a:lvl8pPr marL="1371600"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8pPr>
      <a:lvl9pPr marL="1828800" algn="l" rtl="0" eaLnBrk="1" fontAlgn="base" hangingPunct="1">
        <a:spcBef>
          <a:spcPct val="0"/>
        </a:spcBef>
        <a:spcAft>
          <a:spcPct val="0"/>
        </a:spcAft>
        <a:defRPr sz="4400" b="1">
          <a:solidFill>
            <a:srgbClr val="000000"/>
          </a:solidFill>
          <a:effectLst>
            <a:outerShdw blurRad="38100" dist="38100" dir="2700000" algn="tl">
              <a:srgbClr val="FFFFFF"/>
            </a:outerShdw>
          </a:effectLst>
          <a:latin typeface="Arial" pitchFamily="34"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image" Target="../media/image15.gif"/><Relationship Id="rId18" Type="http://schemas.openxmlformats.org/officeDocument/2006/relationships/image" Target="../media/image20.gif"/><Relationship Id="rId26" Type="http://schemas.openxmlformats.org/officeDocument/2006/relationships/image" Target="../media/image28.gif"/><Relationship Id="rId39" Type="http://schemas.openxmlformats.org/officeDocument/2006/relationships/image" Target="../media/image41.gif"/><Relationship Id="rId21" Type="http://schemas.openxmlformats.org/officeDocument/2006/relationships/image" Target="../media/image23.gif"/><Relationship Id="rId34" Type="http://schemas.openxmlformats.org/officeDocument/2006/relationships/image" Target="../media/image36.gif"/><Relationship Id="rId42" Type="http://schemas.openxmlformats.org/officeDocument/2006/relationships/image" Target="../media/image44.gif"/><Relationship Id="rId47" Type="http://schemas.openxmlformats.org/officeDocument/2006/relationships/image" Target="../media/image49.gif"/><Relationship Id="rId50" Type="http://schemas.openxmlformats.org/officeDocument/2006/relationships/image" Target="../media/image52.gif"/><Relationship Id="rId55" Type="http://schemas.openxmlformats.org/officeDocument/2006/relationships/image" Target="../media/image57.gif"/><Relationship Id="rId7" Type="http://schemas.openxmlformats.org/officeDocument/2006/relationships/image" Target="../media/image9.gif"/><Relationship Id="rId2" Type="http://schemas.openxmlformats.org/officeDocument/2006/relationships/notesSlide" Target="../notesSlides/notesSlide4.xml"/><Relationship Id="rId16" Type="http://schemas.openxmlformats.org/officeDocument/2006/relationships/image" Target="../media/image18.gif"/><Relationship Id="rId29" Type="http://schemas.openxmlformats.org/officeDocument/2006/relationships/image" Target="../media/image31.gif"/><Relationship Id="rId11" Type="http://schemas.openxmlformats.org/officeDocument/2006/relationships/image" Target="../media/image13.gif"/><Relationship Id="rId24" Type="http://schemas.openxmlformats.org/officeDocument/2006/relationships/image" Target="../media/image26.gif"/><Relationship Id="rId32" Type="http://schemas.openxmlformats.org/officeDocument/2006/relationships/image" Target="../media/image34.gif"/><Relationship Id="rId37" Type="http://schemas.openxmlformats.org/officeDocument/2006/relationships/image" Target="../media/image39.gif"/><Relationship Id="rId40" Type="http://schemas.openxmlformats.org/officeDocument/2006/relationships/image" Target="../media/image42.gif"/><Relationship Id="rId45" Type="http://schemas.openxmlformats.org/officeDocument/2006/relationships/image" Target="../media/image47.gif"/><Relationship Id="rId53" Type="http://schemas.openxmlformats.org/officeDocument/2006/relationships/image" Target="../media/image55.gif"/><Relationship Id="rId5" Type="http://schemas.openxmlformats.org/officeDocument/2006/relationships/image" Target="../media/image7.gif"/><Relationship Id="rId10" Type="http://schemas.openxmlformats.org/officeDocument/2006/relationships/image" Target="../media/image12.gif"/><Relationship Id="rId19" Type="http://schemas.openxmlformats.org/officeDocument/2006/relationships/image" Target="../media/image21.gif"/><Relationship Id="rId31" Type="http://schemas.openxmlformats.org/officeDocument/2006/relationships/image" Target="../media/image33.gif"/><Relationship Id="rId44" Type="http://schemas.openxmlformats.org/officeDocument/2006/relationships/image" Target="../media/image46.gif"/><Relationship Id="rId52" Type="http://schemas.openxmlformats.org/officeDocument/2006/relationships/image" Target="../media/image54.gif"/><Relationship Id="rId4" Type="http://schemas.openxmlformats.org/officeDocument/2006/relationships/image" Target="../media/image6.gif"/><Relationship Id="rId9" Type="http://schemas.openxmlformats.org/officeDocument/2006/relationships/image" Target="../media/image11.gif"/><Relationship Id="rId14" Type="http://schemas.openxmlformats.org/officeDocument/2006/relationships/image" Target="../media/image16.gif"/><Relationship Id="rId22" Type="http://schemas.openxmlformats.org/officeDocument/2006/relationships/image" Target="../media/image24.gif"/><Relationship Id="rId27" Type="http://schemas.openxmlformats.org/officeDocument/2006/relationships/image" Target="../media/image29.gif"/><Relationship Id="rId30" Type="http://schemas.openxmlformats.org/officeDocument/2006/relationships/image" Target="../media/image32.gif"/><Relationship Id="rId35" Type="http://schemas.openxmlformats.org/officeDocument/2006/relationships/image" Target="../media/image37.gif"/><Relationship Id="rId43" Type="http://schemas.openxmlformats.org/officeDocument/2006/relationships/image" Target="../media/image45.gif"/><Relationship Id="rId48" Type="http://schemas.openxmlformats.org/officeDocument/2006/relationships/image" Target="../media/image50.gif"/><Relationship Id="rId56" Type="http://schemas.openxmlformats.org/officeDocument/2006/relationships/image" Target="../media/image58.gif"/><Relationship Id="rId8" Type="http://schemas.openxmlformats.org/officeDocument/2006/relationships/image" Target="../media/image10.gif"/><Relationship Id="rId51" Type="http://schemas.openxmlformats.org/officeDocument/2006/relationships/image" Target="../media/image53.gif"/><Relationship Id="rId3" Type="http://schemas.openxmlformats.org/officeDocument/2006/relationships/image" Target="../media/image5.gif"/><Relationship Id="rId12" Type="http://schemas.openxmlformats.org/officeDocument/2006/relationships/image" Target="../media/image14.gif"/><Relationship Id="rId17" Type="http://schemas.openxmlformats.org/officeDocument/2006/relationships/image" Target="../media/image19.gif"/><Relationship Id="rId25" Type="http://schemas.openxmlformats.org/officeDocument/2006/relationships/image" Target="../media/image27.gif"/><Relationship Id="rId33" Type="http://schemas.openxmlformats.org/officeDocument/2006/relationships/image" Target="../media/image35.gif"/><Relationship Id="rId38" Type="http://schemas.openxmlformats.org/officeDocument/2006/relationships/image" Target="../media/image40.gif"/><Relationship Id="rId46" Type="http://schemas.openxmlformats.org/officeDocument/2006/relationships/image" Target="../media/image48.gif"/><Relationship Id="rId20" Type="http://schemas.openxmlformats.org/officeDocument/2006/relationships/image" Target="../media/image22.gif"/><Relationship Id="rId41" Type="http://schemas.openxmlformats.org/officeDocument/2006/relationships/image" Target="../media/image43.gif"/><Relationship Id="rId54" Type="http://schemas.openxmlformats.org/officeDocument/2006/relationships/image" Target="../media/image56.gif"/><Relationship Id="rId1" Type="http://schemas.openxmlformats.org/officeDocument/2006/relationships/slideLayout" Target="../slideLayouts/slideLayout1.xml"/><Relationship Id="rId6" Type="http://schemas.openxmlformats.org/officeDocument/2006/relationships/image" Target="../media/image8.gif"/><Relationship Id="rId15" Type="http://schemas.openxmlformats.org/officeDocument/2006/relationships/image" Target="../media/image17.gif"/><Relationship Id="rId23" Type="http://schemas.openxmlformats.org/officeDocument/2006/relationships/image" Target="../media/image25.gif"/><Relationship Id="rId28" Type="http://schemas.openxmlformats.org/officeDocument/2006/relationships/image" Target="../media/image30.gif"/><Relationship Id="rId36" Type="http://schemas.openxmlformats.org/officeDocument/2006/relationships/image" Target="../media/image38.gif"/><Relationship Id="rId49" Type="http://schemas.openxmlformats.org/officeDocument/2006/relationships/image" Target="../media/image51.gif"/></Relationships>
</file>

<file path=ppt/slides/_rels/slide6.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2.emf"/><Relationship Id="rId11" Type="http://schemas.openxmlformats.org/officeDocument/2006/relationships/image" Target="../media/image67.emf"/><Relationship Id="rId5" Type="http://schemas.openxmlformats.org/officeDocument/2006/relationships/image" Target="../media/image61.emf"/><Relationship Id="rId10" Type="http://schemas.openxmlformats.org/officeDocument/2006/relationships/image" Target="../media/image66.emf"/><Relationship Id="rId4" Type="http://schemas.openxmlformats.org/officeDocument/2006/relationships/image" Target="../media/image60.emf"/><Relationship Id="rId9" Type="http://schemas.openxmlformats.org/officeDocument/2006/relationships/image" Target="../media/image65.emf"/></Relationships>
</file>

<file path=ppt/slides/_rels/slide7.xml.rels><?xml version="1.0" encoding="UTF-8" standalone="yes"?>
<Relationships xmlns="http://schemas.openxmlformats.org/package/2006/relationships"><Relationship Id="rId8" Type="http://schemas.openxmlformats.org/officeDocument/2006/relationships/image" Target="../media/image69.png"/><Relationship Id="rId3" Type="http://schemas.microsoft.com/office/2007/relationships/media" Target="../media/media2.mp4"/><Relationship Id="rId7" Type="http://schemas.openxmlformats.org/officeDocument/2006/relationships/image" Target="../media/image6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emf"/><Relationship Id="rId4" Type="http://schemas.openxmlformats.org/officeDocument/2006/relationships/image" Target="../media/image71.emf"/></Relationships>
</file>

<file path=ppt/slides/_rels/slide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emf"/><Relationship Id="rId4" Type="http://schemas.openxmlformats.org/officeDocument/2006/relationships/image" Target="../media/image7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304800" y="869661"/>
            <a:ext cx="8458200" cy="917575"/>
          </a:xfrm>
        </p:spPr>
        <p:txBody>
          <a:bodyPr/>
          <a:lstStyle/>
          <a:p>
            <a:pPr eaLnBrk="1" hangingPunct="1">
              <a:defRPr/>
            </a:pPr>
            <a:r>
              <a:rPr lang="en-US" sz="7200" dirty="0" smtClean="0"/>
              <a:t>Knock Out Opiate Abuse Day</a:t>
            </a:r>
          </a:p>
        </p:txBody>
      </p:sp>
      <p:sp>
        <p:nvSpPr>
          <p:cNvPr id="82947" name="Rectangle 3"/>
          <p:cNvSpPr>
            <a:spLocks noGrp="1" noChangeArrowheads="1"/>
          </p:cNvSpPr>
          <p:nvPr>
            <p:ph type="subTitle" idx="1"/>
          </p:nvPr>
        </p:nvSpPr>
        <p:spPr>
          <a:xfrm>
            <a:off x="1333500" y="2362200"/>
            <a:ext cx="6400800" cy="533400"/>
          </a:xfrm>
        </p:spPr>
        <p:txBody>
          <a:bodyPr/>
          <a:lstStyle/>
          <a:p>
            <a:pPr eaLnBrk="1" hangingPunct="1">
              <a:defRPr/>
            </a:pPr>
            <a:r>
              <a:rPr lang="en-US" dirty="0" smtClean="0"/>
              <a:t>October 6,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Coordination</a:t>
            </a:r>
            <a:endParaRPr lang="en-US" dirty="0"/>
          </a:p>
        </p:txBody>
      </p:sp>
      <p:sp>
        <p:nvSpPr>
          <p:cNvPr id="3" name="Content Placeholder 2"/>
          <p:cNvSpPr>
            <a:spLocks noGrp="1"/>
          </p:cNvSpPr>
          <p:nvPr>
            <p:ph idx="1"/>
          </p:nvPr>
        </p:nvSpPr>
        <p:spPr/>
        <p:txBody>
          <a:bodyPr/>
          <a:lstStyle/>
          <a:p>
            <a:r>
              <a:rPr lang="en-US" sz="2400" dirty="0" smtClean="0"/>
              <a:t>County Teams</a:t>
            </a:r>
          </a:p>
          <a:p>
            <a:r>
              <a:rPr lang="en-US" sz="2400" dirty="0" smtClean="0"/>
              <a:t>Outreach: Media and Prescriber List</a:t>
            </a:r>
          </a:p>
          <a:p>
            <a:r>
              <a:rPr lang="en-US" sz="2400" dirty="0" smtClean="0"/>
              <a:t>Trainings: September 27 &amp; 29</a:t>
            </a:r>
          </a:p>
          <a:p>
            <a:r>
              <a:rPr lang="en-US" sz="2400" dirty="0" smtClean="0"/>
              <a:t>Celebrity Door Knockers</a:t>
            </a:r>
          </a:p>
          <a:p>
            <a:r>
              <a:rPr lang="en-US" sz="2400" dirty="0" smtClean="0"/>
              <a:t>To volunteer register here:</a:t>
            </a:r>
          </a:p>
          <a:p>
            <a:pPr lvl="1"/>
            <a:r>
              <a:rPr lang="en-US" sz="2400" b="1" i="1" dirty="0" smtClean="0"/>
              <a:t>drugfreenj.org/</a:t>
            </a:r>
            <a:r>
              <a:rPr lang="en-US" sz="2400" b="1" i="1" smtClean="0"/>
              <a:t>KnockOutVolunteers</a:t>
            </a:r>
            <a:endParaRPr lang="en-US" sz="2400" b="1" i="1" dirty="0" smtClean="0"/>
          </a:p>
          <a:p>
            <a:endParaRPr lang="en-US" dirty="0"/>
          </a:p>
        </p:txBody>
      </p:sp>
      <p:pic>
        <p:nvPicPr>
          <p:cNvPr id="31746" name="Picture 2" descr="http://victoryenterprises.com/wp-content/uploads/2013/11/Door-Knocking-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4343400"/>
            <a:ext cx="3556000" cy="221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452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0" y="990600"/>
            <a:ext cx="7162800" cy="4770537"/>
          </a:xfrm>
          <a:prstGeom prst="rect">
            <a:avLst/>
          </a:prstGeom>
        </p:spPr>
        <p:txBody>
          <a:bodyPr wrap="square">
            <a:spAutoFit/>
          </a:bodyPr>
          <a:lstStyle/>
          <a:p>
            <a:pPr algn="ctr"/>
            <a:r>
              <a:rPr lang="en-US" sz="5400" u="sng" dirty="0" smtClean="0">
                <a:solidFill>
                  <a:schemeClr val="accent2">
                    <a:lumMod val="50000"/>
                  </a:schemeClr>
                </a:solidFill>
              </a:rPr>
              <a:t>Knock Out Opiate Abuse Day</a:t>
            </a:r>
          </a:p>
          <a:p>
            <a:pPr algn="ctr"/>
            <a:endParaRPr lang="en-US" sz="2800" dirty="0" smtClean="0">
              <a:solidFill>
                <a:schemeClr val="accent2">
                  <a:lumMod val="50000"/>
                </a:schemeClr>
              </a:solidFill>
            </a:endParaRPr>
          </a:p>
          <a:p>
            <a:pPr algn="ctr"/>
            <a:r>
              <a:rPr lang="en-US" sz="2800" dirty="0" smtClean="0">
                <a:solidFill>
                  <a:schemeClr val="accent2">
                    <a:lumMod val="50000"/>
                  </a:schemeClr>
                </a:solidFill>
              </a:rPr>
              <a:t>A project of the Partnership for a Drug-Free New Jersey and The Community Coalition for a Safe &amp; Healthy Morris, in cooperation with the New Jersey Department of Human Services, and Governor’s Council on Alcoholism and Drug Abuse.</a:t>
            </a:r>
            <a:endParaRPr lang="en-US" sz="2800" dirty="0">
              <a:solidFill>
                <a:schemeClr val="accent2">
                  <a:lumMod val="50000"/>
                </a:schemeClr>
              </a:solidFill>
            </a:endParaRPr>
          </a:p>
        </p:txBody>
      </p:sp>
    </p:spTree>
    <p:extLst>
      <p:ext uri="{BB962C8B-B14F-4D97-AF65-F5344CB8AC3E}">
        <p14:creationId xmlns:p14="http://schemas.microsoft.com/office/powerpoint/2010/main" val="2206360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00200" y="152400"/>
            <a:ext cx="7086600" cy="1295400"/>
          </a:xfrm>
        </p:spPr>
        <p:txBody>
          <a:bodyPr/>
          <a:lstStyle/>
          <a:p>
            <a:r>
              <a:rPr lang="en-US" dirty="0" smtClean="0"/>
              <a:t>What is it? </a:t>
            </a:r>
            <a:endParaRPr lang="en-US" dirty="0"/>
          </a:p>
        </p:txBody>
      </p:sp>
      <p:sp>
        <p:nvSpPr>
          <p:cNvPr id="8" name="Rectangle 7"/>
          <p:cNvSpPr/>
          <p:nvPr/>
        </p:nvSpPr>
        <p:spPr>
          <a:xfrm>
            <a:off x="2286000" y="1582341"/>
            <a:ext cx="5638800" cy="3693319"/>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accent2">
                    <a:lumMod val="50000"/>
                  </a:schemeClr>
                </a:solidFill>
              </a:rPr>
              <a:t>October 6, 2016 will be designated Knock Out Opiate Abuse Day in New Jersey. </a:t>
            </a:r>
          </a:p>
          <a:p>
            <a:pPr marL="285750" indent="-285750">
              <a:buFont typeface="Arial" panose="020B0604020202020204" pitchFamily="34" charset="0"/>
              <a:buChar char="•"/>
            </a:pPr>
            <a:endParaRPr lang="en-US" dirty="0">
              <a:solidFill>
                <a:schemeClr val="accent2">
                  <a:lumMod val="50000"/>
                </a:schemeClr>
              </a:solidFill>
            </a:endParaRPr>
          </a:p>
          <a:p>
            <a:pPr marL="285750" indent="-285750">
              <a:buFont typeface="Arial" panose="020B0604020202020204" pitchFamily="34" charset="0"/>
              <a:buChar char="•"/>
            </a:pPr>
            <a:r>
              <a:rPr lang="en-US" dirty="0" smtClean="0">
                <a:solidFill>
                  <a:schemeClr val="accent2">
                    <a:lumMod val="50000"/>
                  </a:schemeClr>
                </a:solidFill>
              </a:rPr>
              <a:t>The statewide single-day initiative will mobilize the prevention and treatment communities, community leaders, and concerned citizens to raise awareness of the potential for dependency on prescribed pain medicine and its link to heroin abuse rates in our state. </a:t>
            </a:r>
          </a:p>
          <a:p>
            <a:pPr marL="285750" indent="-285750">
              <a:buFont typeface="Arial" panose="020B0604020202020204" pitchFamily="34" charset="0"/>
              <a:buChar char="•"/>
            </a:pPr>
            <a:endParaRPr lang="en-US" dirty="0">
              <a:solidFill>
                <a:schemeClr val="accent2">
                  <a:lumMod val="50000"/>
                </a:schemeClr>
              </a:solidFill>
            </a:endParaRPr>
          </a:p>
          <a:p>
            <a:pPr marL="285750" indent="-285750">
              <a:buFont typeface="Arial" panose="020B0604020202020204" pitchFamily="34" charset="0"/>
              <a:buChar char="•"/>
            </a:pPr>
            <a:r>
              <a:rPr lang="en-US" dirty="0" smtClean="0">
                <a:solidFill>
                  <a:schemeClr val="accent2">
                    <a:lumMod val="50000"/>
                  </a:schemeClr>
                </a:solidFill>
              </a:rPr>
              <a:t>The mobilization will have a dual focus: educating physicians and raising awareness among New Jersey citizens and families. </a:t>
            </a:r>
            <a:endParaRPr lang="en-US" dirty="0">
              <a:solidFill>
                <a:schemeClr val="accent2">
                  <a:lumMod val="50000"/>
                </a:schemeClr>
              </a:solidFill>
            </a:endParaRPr>
          </a:p>
        </p:txBody>
      </p:sp>
      <p:pic>
        <p:nvPicPr>
          <p:cNvPr id="9" name="Picture 2" descr="http://www.smh.com.au/content/dam/images/2/n/p/d/s/image.related.articleLeadwide.620x349.2vd2q.png/13814608779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562600"/>
            <a:ext cx="17065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921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Building</a:t>
            </a:r>
            <a:endParaRPr lang="en-US" dirty="0"/>
          </a:p>
        </p:txBody>
      </p:sp>
      <p:sp>
        <p:nvSpPr>
          <p:cNvPr id="3" name="Content Placeholder 2"/>
          <p:cNvSpPr>
            <a:spLocks noGrp="1"/>
          </p:cNvSpPr>
          <p:nvPr>
            <p:ph idx="1"/>
          </p:nvPr>
        </p:nvSpPr>
        <p:spPr/>
        <p:txBody>
          <a:bodyPr/>
          <a:lstStyle/>
          <a:p>
            <a:r>
              <a:rPr lang="en-US" dirty="0" smtClean="0"/>
              <a:t>DMHAS</a:t>
            </a:r>
          </a:p>
          <a:p>
            <a:r>
              <a:rPr lang="en-US" dirty="0" smtClean="0"/>
              <a:t>GCADA</a:t>
            </a:r>
            <a:endParaRPr lang="en-US" dirty="0"/>
          </a:p>
        </p:txBody>
      </p:sp>
      <p:pic>
        <p:nvPicPr>
          <p:cNvPr id="30724" name="Picture 4" descr="http://bloximages.chicago2.vip.townnews.com/wcfcourier.com/content/tncms/assets/v3/editorial/0/44/044214bc-f13c-11e1-a535-0019bb2963f4/503d0a32ecf53.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48000"/>
            <a:ext cx="3352546" cy="3786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162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751" y="462725"/>
            <a:ext cx="408051" cy="364046"/>
          </a:xfrm>
          <a:prstGeom prst="rect">
            <a:avLst/>
          </a:prstGeom>
        </p:spPr>
      </p:pic>
      <p:pic>
        <p:nvPicPr>
          <p:cNvPr id="91" name="Picture 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6299" y="596075"/>
            <a:ext cx="756095" cy="616077"/>
          </a:xfrm>
          <a:prstGeom prst="rect">
            <a:avLst/>
          </a:prstGeom>
        </p:spPr>
      </p:pic>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8173" y="614933"/>
            <a:ext cx="612077" cy="724091"/>
          </a:xfrm>
          <a:prstGeom prst="rect">
            <a:avLst/>
          </a:prstGeom>
        </p:spPr>
      </p:pic>
      <p:pic>
        <p:nvPicPr>
          <p:cNvPr id="93" name="Picture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5744" y="786574"/>
            <a:ext cx="444056" cy="424053"/>
          </a:xfrm>
          <a:prstGeom prst="rect">
            <a:avLst/>
          </a:prstGeom>
        </p:spPr>
      </p:pic>
      <p:pic>
        <p:nvPicPr>
          <p:cNvPr id="94" name="Picture 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3090" y="986599"/>
            <a:ext cx="680085" cy="888111"/>
          </a:xfrm>
          <a:prstGeom prst="rect">
            <a:avLst/>
          </a:prstGeom>
        </p:spPr>
      </p:pic>
      <p:pic>
        <p:nvPicPr>
          <p:cNvPr id="95" name="Picture 9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73330" y="1158049"/>
            <a:ext cx="556070" cy="556070"/>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2925" y="929068"/>
            <a:ext cx="484061" cy="448056"/>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0050" y="1119949"/>
            <a:ext cx="728091" cy="612077"/>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8200" y="996124"/>
            <a:ext cx="672084" cy="884111"/>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41582" y="1100899"/>
            <a:ext cx="940118" cy="652082"/>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48884" y="1624774"/>
            <a:ext cx="928116" cy="648081"/>
          </a:xfrm>
          <a:prstGeom prst="rect">
            <a:avLst/>
          </a:prstGeom>
        </p:spPr>
      </p:pic>
      <p:pic>
        <p:nvPicPr>
          <p:cNvPr id="37" name="Picture 3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90297" y="1472374"/>
            <a:ext cx="420053" cy="692087"/>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42613" y="1472374"/>
            <a:ext cx="696087" cy="920115"/>
          </a:xfrm>
          <a:prstGeom prst="rect">
            <a:avLst/>
          </a:prstGeom>
        </p:spPr>
      </p:pic>
      <p:pic>
        <p:nvPicPr>
          <p:cNvPr id="39" name="Pictur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33901" y="1615249"/>
            <a:ext cx="920115" cy="648081"/>
          </a:xfrm>
          <a:prstGeom prst="rect">
            <a:avLst/>
          </a:prstGeom>
        </p:spPr>
      </p:pic>
      <p:pic>
        <p:nvPicPr>
          <p:cNvPr id="40" name="Pictur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70741" y="1491424"/>
            <a:ext cx="668084" cy="900113"/>
          </a:xfrm>
          <a:prstGeom prst="rect">
            <a:avLst/>
          </a:prstGeom>
        </p:spPr>
      </p:pic>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03760" y="1986724"/>
            <a:ext cx="516065" cy="924116"/>
          </a:xfrm>
          <a:prstGeom prst="rect">
            <a:avLst/>
          </a:prstGeom>
        </p:spPr>
      </p:pic>
      <p:pic>
        <p:nvPicPr>
          <p:cNvPr id="42" name="Pictur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109085" y="1834324"/>
            <a:ext cx="320040" cy="420053"/>
          </a:xfrm>
          <a:prstGeom prst="rect">
            <a:avLst/>
          </a:prstGeom>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95750" y="2167699"/>
            <a:ext cx="224028" cy="232029"/>
          </a:xfrm>
          <a:prstGeom prst="rect">
            <a:avLst/>
          </a:prstGeom>
        </p:spPr>
      </p:pic>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33850" y="2129599"/>
            <a:ext cx="808101" cy="640080"/>
          </a:xfrm>
          <a:prstGeom prst="rect">
            <a:avLst/>
          </a:prstGeom>
        </p:spPr>
      </p:pic>
      <p:pic>
        <p:nvPicPr>
          <p:cNvPr id="45" name="Picture 4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667250" y="2005774"/>
            <a:ext cx="660083" cy="888111"/>
          </a:xfrm>
          <a:prstGeom prst="rect">
            <a:avLst/>
          </a:prstGeom>
        </p:spPr>
      </p:pic>
      <p:pic>
        <p:nvPicPr>
          <p:cNvPr id="46" name="Picture 4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49583" y="2110549"/>
            <a:ext cx="932117" cy="736092"/>
          </a:xfrm>
          <a:prstGeom prst="rect">
            <a:avLst/>
          </a:prstGeom>
        </p:spPr>
      </p:pic>
      <p:pic>
        <p:nvPicPr>
          <p:cNvPr id="47" name="Picture 4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05300" y="2501074"/>
            <a:ext cx="500063" cy="448056"/>
          </a:xfrm>
          <a:prstGeom prst="rect">
            <a:avLst/>
          </a:prstGeom>
        </p:spPr>
      </p:pic>
      <p:pic>
        <p:nvPicPr>
          <p:cNvPr id="48" name="Picture 4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72001" y="2615374"/>
            <a:ext cx="888111" cy="688086"/>
          </a:xfrm>
          <a:prstGeom prst="rect">
            <a:avLst/>
          </a:prstGeom>
        </p:spPr>
      </p:pic>
      <p:pic>
        <p:nvPicPr>
          <p:cNvPr id="49" name="Picture 4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160264" y="2520124"/>
            <a:ext cx="688086" cy="888111"/>
          </a:xfrm>
          <a:prstGeom prst="rect">
            <a:avLst/>
          </a:prstGeom>
        </p:spPr>
      </p:pic>
      <p:pic>
        <p:nvPicPr>
          <p:cNvPr id="50" name="Picture 4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599938" y="2643949"/>
            <a:ext cx="896112" cy="652082"/>
          </a:xfrm>
          <a:prstGeom prst="rect">
            <a:avLst/>
          </a:prstGeom>
        </p:spPr>
      </p:pic>
      <p:pic>
        <p:nvPicPr>
          <p:cNvPr id="51" name="Picture 5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234112" y="2720149"/>
            <a:ext cx="300038" cy="548069"/>
          </a:xfrm>
          <a:prstGeom prst="rect">
            <a:avLst/>
          </a:prstGeom>
        </p:spPr>
      </p:pic>
      <p:pic>
        <p:nvPicPr>
          <p:cNvPr id="52" name="Picture 5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696396" y="3016186"/>
            <a:ext cx="628079" cy="904113"/>
          </a:xfrm>
          <a:prstGeom prst="rect">
            <a:avLst/>
          </a:prstGeom>
        </p:spPr>
      </p:pic>
      <p:pic>
        <p:nvPicPr>
          <p:cNvPr id="53" name="Picture 5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070538" y="3148964"/>
            <a:ext cx="892112" cy="676085"/>
          </a:xfrm>
          <a:prstGeom prst="rect">
            <a:avLst/>
          </a:prstGeom>
        </p:spPr>
      </p:pic>
      <p:pic>
        <p:nvPicPr>
          <p:cNvPr id="54" name="Picture 5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697664" y="3011233"/>
            <a:ext cx="684086" cy="928116"/>
          </a:xfrm>
          <a:prstGeom prst="rect">
            <a:avLst/>
          </a:prstGeom>
        </p:spPr>
      </p:pic>
      <p:pic>
        <p:nvPicPr>
          <p:cNvPr id="55" name="Picture 5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106477" y="3177349"/>
            <a:ext cx="380048" cy="432054"/>
          </a:xfrm>
          <a:prstGeom prst="rect">
            <a:avLst/>
          </a:prstGeom>
        </p:spPr>
      </p:pic>
      <p:pic>
        <p:nvPicPr>
          <p:cNvPr id="56" name="Picture 55"/>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543425" y="3439286"/>
            <a:ext cx="412052" cy="404051"/>
          </a:xfrm>
          <a:prstGeom prst="rect">
            <a:avLst/>
          </a:prstGeom>
        </p:spPr>
      </p:pic>
      <p:pic>
        <p:nvPicPr>
          <p:cNvPr id="57" name="Picture 56"/>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572001" y="3669791"/>
            <a:ext cx="872109" cy="660083"/>
          </a:xfrm>
          <a:prstGeom prst="rect">
            <a:avLst/>
          </a:prstGeom>
        </p:spPr>
      </p:pic>
      <p:pic>
        <p:nvPicPr>
          <p:cNvPr id="58" name="Picture 5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157406" y="3545585"/>
            <a:ext cx="748094" cy="908114"/>
          </a:xfrm>
          <a:prstGeom prst="rect">
            <a:avLst/>
          </a:prstGeom>
        </p:spPr>
      </p:pic>
      <p:pic>
        <p:nvPicPr>
          <p:cNvPr id="60" name="Picture 5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599557" y="3661219"/>
            <a:ext cx="744093" cy="640080"/>
          </a:xfrm>
          <a:prstGeom prst="rect">
            <a:avLst/>
          </a:prstGeom>
        </p:spPr>
      </p:pic>
      <p:pic>
        <p:nvPicPr>
          <p:cNvPr id="61" name="Picture 60"/>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181475" y="3663124"/>
            <a:ext cx="652082" cy="780098"/>
          </a:xfrm>
          <a:prstGeom prst="rect">
            <a:avLst/>
          </a:prstGeom>
        </p:spPr>
      </p:pic>
      <p:pic>
        <p:nvPicPr>
          <p:cNvPr id="62" name="Picture 6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4657725" y="4062983"/>
            <a:ext cx="692087" cy="924116"/>
          </a:xfrm>
          <a:prstGeom prst="rect">
            <a:avLst/>
          </a:prstGeom>
        </p:spPr>
      </p:pic>
      <p:pic>
        <p:nvPicPr>
          <p:cNvPr id="63" name="Picture 62"/>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044630" y="4156709"/>
            <a:ext cx="956120" cy="716090"/>
          </a:xfrm>
          <a:prstGeom prst="rect">
            <a:avLst/>
          </a:prstGeom>
        </p:spPr>
      </p:pic>
      <p:pic>
        <p:nvPicPr>
          <p:cNvPr id="96" name="Picture 95"/>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5716143" y="4054030"/>
            <a:ext cx="456057" cy="752094"/>
          </a:xfrm>
          <a:prstGeom prst="rect">
            <a:avLst/>
          </a:prstGeom>
        </p:spPr>
      </p:pic>
      <p:pic>
        <p:nvPicPr>
          <p:cNvPr id="97" name="Picture 96"/>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3733800" y="3834574"/>
            <a:ext cx="716090" cy="528066"/>
          </a:xfrm>
          <a:prstGeom prst="rect">
            <a:avLst/>
          </a:prstGeom>
        </p:spPr>
      </p:pic>
      <p:pic>
        <p:nvPicPr>
          <p:cNvPr id="98" name="Picture 97"/>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048125" y="4179188"/>
            <a:ext cx="908114" cy="684086"/>
          </a:xfrm>
          <a:prstGeom prst="rect">
            <a:avLst/>
          </a:prstGeom>
        </p:spPr>
      </p:pic>
      <p:pic>
        <p:nvPicPr>
          <p:cNvPr id="99" name="Picture 98"/>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538662" y="4680965"/>
            <a:ext cx="948119" cy="668084"/>
          </a:xfrm>
          <a:prstGeom prst="rect">
            <a:avLst/>
          </a:prstGeom>
        </p:spPr>
      </p:pic>
      <p:pic>
        <p:nvPicPr>
          <p:cNvPr id="100" name="Picture 99"/>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5169789" y="4535233"/>
            <a:ext cx="688086" cy="928116"/>
          </a:xfrm>
          <a:prstGeom prst="rect">
            <a:avLst/>
          </a:prstGeom>
        </p:spPr>
      </p:pic>
      <p:pic>
        <p:nvPicPr>
          <p:cNvPr id="101" name="Picture 100"/>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634740" y="4101274"/>
            <a:ext cx="680085" cy="852107"/>
          </a:xfrm>
          <a:prstGeom prst="rect">
            <a:avLst/>
          </a:prstGeom>
        </p:spPr>
      </p:pic>
      <p:pic>
        <p:nvPicPr>
          <p:cNvPr id="102" name="Picture 101"/>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3492246" y="4282249"/>
            <a:ext cx="432054" cy="604076"/>
          </a:xfrm>
          <a:prstGeom prst="rect">
            <a:avLst/>
          </a:prstGeom>
        </p:spPr>
      </p:pic>
      <p:pic>
        <p:nvPicPr>
          <p:cNvPr id="103" name="Picture 102"/>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529012" y="4686490"/>
            <a:ext cx="900113" cy="672084"/>
          </a:xfrm>
          <a:prstGeom prst="rect">
            <a:avLst/>
          </a:prstGeom>
        </p:spPr>
      </p:pic>
      <p:pic>
        <p:nvPicPr>
          <p:cNvPr id="104" name="Picture 103"/>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114800" y="4564760"/>
            <a:ext cx="712089" cy="908114"/>
          </a:xfrm>
          <a:prstGeom prst="rect">
            <a:avLst/>
          </a:prstGeom>
        </p:spPr>
      </p:pic>
      <p:pic>
        <p:nvPicPr>
          <p:cNvPr id="105" name="Picture 104"/>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4624387" y="5051107"/>
            <a:ext cx="748094" cy="936117"/>
          </a:xfrm>
          <a:prstGeom prst="rect">
            <a:avLst/>
          </a:prstGeom>
        </p:spPr>
      </p:pic>
      <p:pic>
        <p:nvPicPr>
          <p:cNvPr id="106" name="Picture 105"/>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076825" y="5208269"/>
            <a:ext cx="480060" cy="436055"/>
          </a:xfrm>
          <a:prstGeom prst="rect">
            <a:avLst/>
          </a:prstGeom>
        </p:spPr>
      </p:pic>
      <p:pic>
        <p:nvPicPr>
          <p:cNvPr id="107" name="Picture 106"/>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390900" y="4587049"/>
            <a:ext cx="420053" cy="740093"/>
          </a:xfrm>
          <a:prstGeom prst="rect">
            <a:avLst/>
          </a:prstGeom>
        </p:spPr>
      </p:pic>
      <p:pic>
        <p:nvPicPr>
          <p:cNvPr id="108" name="Picture 107"/>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686175" y="5058727"/>
            <a:ext cx="648081" cy="776097"/>
          </a:xfrm>
          <a:prstGeom prst="rect">
            <a:avLst/>
          </a:prstGeom>
        </p:spPr>
      </p:pic>
      <p:pic>
        <p:nvPicPr>
          <p:cNvPr id="110" name="Picture 109"/>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4019550" y="5188838"/>
            <a:ext cx="948119" cy="684086"/>
          </a:xfrm>
          <a:prstGeom prst="rect">
            <a:avLst/>
          </a:prstGeom>
        </p:spPr>
      </p:pic>
      <p:pic>
        <p:nvPicPr>
          <p:cNvPr id="111" name="Picture 110"/>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362450" y="5586602"/>
            <a:ext cx="500063" cy="772097"/>
          </a:xfrm>
          <a:prstGeom prst="rect">
            <a:avLst/>
          </a:prstGeom>
        </p:spPr>
      </p:pic>
      <p:pic>
        <p:nvPicPr>
          <p:cNvPr id="112" name="Picture 111"/>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581525" y="5684138"/>
            <a:ext cx="620078" cy="684086"/>
          </a:xfrm>
          <a:prstGeom prst="rect">
            <a:avLst/>
          </a:prstGeom>
        </p:spPr>
      </p:pic>
      <p:pic>
        <p:nvPicPr>
          <p:cNvPr id="113" name="Picture 112"/>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4505325" y="6272974"/>
            <a:ext cx="260033" cy="204026"/>
          </a:xfrm>
          <a:prstGeom prst="rect">
            <a:avLst/>
          </a:prstGeom>
        </p:spPr>
      </p:pic>
      <p:sp>
        <p:nvSpPr>
          <p:cNvPr id="2" name="TextBox 1"/>
          <p:cNvSpPr txBox="1"/>
          <p:nvPr/>
        </p:nvSpPr>
        <p:spPr>
          <a:xfrm>
            <a:off x="22955" y="0"/>
            <a:ext cx="3469291" cy="3785652"/>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mj-lt"/>
                <a:ea typeface="GungsuhChe" panose="02030609000101010101" pitchFamily="49" charset="-127"/>
              </a:rPr>
              <a:t>Prevention and Education: </a:t>
            </a:r>
          </a:p>
          <a:p>
            <a:pPr algn="ctr"/>
            <a:r>
              <a:rPr lang="en-US" sz="4000" b="1" dirty="0" smtClean="0">
                <a:effectLst>
                  <a:outerShdw blurRad="38100" dist="38100" dir="2700000" algn="tl">
                    <a:srgbClr val="000000">
                      <a:alpha val="43137"/>
                    </a:srgbClr>
                  </a:outerShdw>
                </a:effectLst>
                <a:latin typeface="+mj-lt"/>
                <a:ea typeface="GungsuhChe" panose="02030609000101010101" pitchFamily="49" charset="-127"/>
              </a:rPr>
              <a:t>A Vital Piece of the Puzzle in NJ.</a:t>
            </a:r>
          </a:p>
        </p:txBody>
      </p:sp>
    </p:spTree>
    <p:extLst>
      <p:ext uri="{BB962C8B-B14F-4D97-AF65-F5344CB8AC3E}">
        <p14:creationId xmlns:p14="http://schemas.microsoft.com/office/powerpoint/2010/main" val="390579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3000" fill="hold"/>
                                        <p:tgtEl>
                                          <p:spTgt spid="90"/>
                                        </p:tgtEl>
                                        <p:attrNameLst>
                                          <p:attrName>ppt_x</p:attrName>
                                        </p:attrNameLst>
                                      </p:cBhvr>
                                      <p:tavLst>
                                        <p:tav tm="0">
                                          <p:val>
                                            <p:strVal val="#ppt_x"/>
                                          </p:val>
                                        </p:tav>
                                        <p:tav tm="100000">
                                          <p:val>
                                            <p:strVal val="#ppt_x"/>
                                          </p:val>
                                        </p:tav>
                                      </p:tavLst>
                                    </p:anim>
                                    <p:anim calcmode="lin" valueType="num">
                                      <p:cBhvr additive="base">
                                        <p:cTn id="8" dur="3000" fill="hold"/>
                                        <p:tgtEl>
                                          <p:spTgt spid="90"/>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3000" fill="hold"/>
                                        <p:tgtEl>
                                          <p:spTgt spid="91"/>
                                        </p:tgtEl>
                                        <p:attrNameLst>
                                          <p:attrName>ppt_x</p:attrName>
                                        </p:attrNameLst>
                                      </p:cBhvr>
                                      <p:tavLst>
                                        <p:tav tm="0">
                                          <p:val>
                                            <p:strVal val="0-#ppt_w/2"/>
                                          </p:val>
                                        </p:tav>
                                        <p:tav tm="100000">
                                          <p:val>
                                            <p:strVal val="#ppt_x"/>
                                          </p:val>
                                        </p:tav>
                                      </p:tavLst>
                                    </p:anim>
                                    <p:anim calcmode="lin" valueType="num">
                                      <p:cBhvr additive="base">
                                        <p:cTn id="12" dur="3000" fill="hold"/>
                                        <p:tgtEl>
                                          <p:spTgt spid="9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92"/>
                                        </p:tgtEl>
                                        <p:attrNameLst>
                                          <p:attrName>style.visibility</p:attrName>
                                        </p:attrNameLst>
                                      </p:cBhvr>
                                      <p:to>
                                        <p:strVal val="visible"/>
                                      </p:to>
                                    </p:set>
                                    <p:anim calcmode="lin" valueType="num">
                                      <p:cBhvr additive="base">
                                        <p:cTn id="15" dur="3000" fill="hold"/>
                                        <p:tgtEl>
                                          <p:spTgt spid="92"/>
                                        </p:tgtEl>
                                        <p:attrNameLst>
                                          <p:attrName>ppt_x</p:attrName>
                                        </p:attrNameLst>
                                      </p:cBhvr>
                                      <p:tavLst>
                                        <p:tav tm="0">
                                          <p:val>
                                            <p:strVal val="1+#ppt_w/2"/>
                                          </p:val>
                                        </p:tav>
                                        <p:tav tm="100000">
                                          <p:val>
                                            <p:strVal val="#ppt_x"/>
                                          </p:val>
                                        </p:tav>
                                      </p:tavLst>
                                    </p:anim>
                                    <p:anim calcmode="lin" valueType="num">
                                      <p:cBhvr additive="base">
                                        <p:cTn id="16" dur="3000" fill="hold"/>
                                        <p:tgtEl>
                                          <p:spTgt spid="9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3000" fill="hold"/>
                                        <p:tgtEl>
                                          <p:spTgt spid="93"/>
                                        </p:tgtEl>
                                        <p:attrNameLst>
                                          <p:attrName>ppt_x</p:attrName>
                                        </p:attrNameLst>
                                      </p:cBhvr>
                                      <p:tavLst>
                                        <p:tav tm="0">
                                          <p:val>
                                            <p:strVal val="0-#ppt_w/2"/>
                                          </p:val>
                                        </p:tav>
                                        <p:tav tm="100000">
                                          <p:val>
                                            <p:strVal val="#ppt_x"/>
                                          </p:val>
                                        </p:tav>
                                      </p:tavLst>
                                    </p:anim>
                                    <p:anim calcmode="lin" valueType="num">
                                      <p:cBhvr additive="base">
                                        <p:cTn id="20" dur="3000" fill="hold"/>
                                        <p:tgtEl>
                                          <p:spTgt spid="93"/>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500"/>
                                  </p:stCondLst>
                                  <p:childTnLst>
                                    <p:set>
                                      <p:cBhvr>
                                        <p:cTn id="22" dur="1" fill="hold">
                                          <p:stCondLst>
                                            <p:cond delay="0"/>
                                          </p:stCondLst>
                                        </p:cTn>
                                        <p:tgtEl>
                                          <p:spTgt spid="94"/>
                                        </p:tgtEl>
                                        <p:attrNameLst>
                                          <p:attrName>style.visibility</p:attrName>
                                        </p:attrNameLst>
                                      </p:cBhvr>
                                      <p:to>
                                        <p:strVal val="visible"/>
                                      </p:to>
                                    </p:set>
                                    <p:anim calcmode="lin" valueType="num">
                                      <p:cBhvr additive="base">
                                        <p:cTn id="23" dur="3000" fill="hold"/>
                                        <p:tgtEl>
                                          <p:spTgt spid="94"/>
                                        </p:tgtEl>
                                        <p:attrNameLst>
                                          <p:attrName>ppt_x</p:attrName>
                                        </p:attrNameLst>
                                      </p:cBhvr>
                                      <p:tavLst>
                                        <p:tav tm="0">
                                          <p:val>
                                            <p:strVal val="#ppt_x"/>
                                          </p:val>
                                        </p:tav>
                                        <p:tav tm="100000">
                                          <p:val>
                                            <p:strVal val="#ppt_x"/>
                                          </p:val>
                                        </p:tav>
                                      </p:tavLst>
                                    </p:anim>
                                    <p:anim calcmode="lin" valueType="num">
                                      <p:cBhvr additive="base">
                                        <p:cTn id="24" dur="3000" fill="hold"/>
                                        <p:tgtEl>
                                          <p:spTgt spid="94"/>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500"/>
                                  </p:stCondLst>
                                  <p:childTnLst>
                                    <p:set>
                                      <p:cBhvr>
                                        <p:cTn id="26" dur="1" fill="hold">
                                          <p:stCondLst>
                                            <p:cond delay="0"/>
                                          </p:stCondLst>
                                        </p:cTn>
                                        <p:tgtEl>
                                          <p:spTgt spid="95"/>
                                        </p:tgtEl>
                                        <p:attrNameLst>
                                          <p:attrName>style.visibility</p:attrName>
                                        </p:attrNameLst>
                                      </p:cBhvr>
                                      <p:to>
                                        <p:strVal val="visible"/>
                                      </p:to>
                                    </p:set>
                                    <p:anim calcmode="lin" valueType="num">
                                      <p:cBhvr additive="base">
                                        <p:cTn id="27" dur="3000" fill="hold"/>
                                        <p:tgtEl>
                                          <p:spTgt spid="95"/>
                                        </p:tgtEl>
                                        <p:attrNameLst>
                                          <p:attrName>ppt_x</p:attrName>
                                        </p:attrNameLst>
                                      </p:cBhvr>
                                      <p:tavLst>
                                        <p:tav tm="0">
                                          <p:val>
                                            <p:strVal val="#ppt_x"/>
                                          </p:val>
                                        </p:tav>
                                        <p:tav tm="100000">
                                          <p:val>
                                            <p:strVal val="#ppt_x"/>
                                          </p:val>
                                        </p:tav>
                                      </p:tavLst>
                                    </p:anim>
                                    <p:anim calcmode="lin" valueType="num">
                                      <p:cBhvr additive="base">
                                        <p:cTn id="28" dur="3000" fill="hold"/>
                                        <p:tgtEl>
                                          <p:spTgt spid="95"/>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50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3000" fill="hold"/>
                                        <p:tgtEl>
                                          <p:spTgt spid="32"/>
                                        </p:tgtEl>
                                        <p:attrNameLst>
                                          <p:attrName>ppt_x</p:attrName>
                                        </p:attrNameLst>
                                      </p:cBhvr>
                                      <p:tavLst>
                                        <p:tav tm="0">
                                          <p:val>
                                            <p:strVal val="#ppt_x"/>
                                          </p:val>
                                        </p:tav>
                                        <p:tav tm="100000">
                                          <p:val>
                                            <p:strVal val="#ppt_x"/>
                                          </p:val>
                                        </p:tav>
                                      </p:tavLst>
                                    </p:anim>
                                    <p:anim calcmode="lin" valueType="num">
                                      <p:cBhvr additive="base">
                                        <p:cTn id="32" dur="30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1" fill="hold" nodeType="withEffect">
                                  <p:stCondLst>
                                    <p:cond delay="50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3000" fill="hold"/>
                                        <p:tgtEl>
                                          <p:spTgt spid="33"/>
                                        </p:tgtEl>
                                        <p:attrNameLst>
                                          <p:attrName>ppt_x</p:attrName>
                                        </p:attrNameLst>
                                      </p:cBhvr>
                                      <p:tavLst>
                                        <p:tav tm="0">
                                          <p:val>
                                            <p:strVal val="#ppt_x"/>
                                          </p:val>
                                        </p:tav>
                                        <p:tav tm="100000">
                                          <p:val>
                                            <p:strVal val="#ppt_x"/>
                                          </p:val>
                                        </p:tav>
                                      </p:tavLst>
                                    </p:anim>
                                    <p:anim calcmode="lin" valueType="num">
                                      <p:cBhvr additive="base">
                                        <p:cTn id="36" dur="3000" fill="hold"/>
                                        <p:tgtEl>
                                          <p:spTgt spid="33"/>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5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3000" fill="hold"/>
                                        <p:tgtEl>
                                          <p:spTgt spid="34"/>
                                        </p:tgtEl>
                                        <p:attrNameLst>
                                          <p:attrName>ppt_x</p:attrName>
                                        </p:attrNameLst>
                                      </p:cBhvr>
                                      <p:tavLst>
                                        <p:tav tm="0">
                                          <p:val>
                                            <p:strVal val="#ppt_x"/>
                                          </p:val>
                                        </p:tav>
                                        <p:tav tm="100000">
                                          <p:val>
                                            <p:strVal val="#ppt_x"/>
                                          </p:val>
                                        </p:tav>
                                      </p:tavLst>
                                    </p:anim>
                                    <p:anim calcmode="lin" valueType="num">
                                      <p:cBhvr additive="base">
                                        <p:cTn id="40" dur="30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50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3000" fill="hold"/>
                                        <p:tgtEl>
                                          <p:spTgt spid="35"/>
                                        </p:tgtEl>
                                        <p:attrNameLst>
                                          <p:attrName>ppt_x</p:attrName>
                                        </p:attrNameLst>
                                      </p:cBhvr>
                                      <p:tavLst>
                                        <p:tav tm="0">
                                          <p:val>
                                            <p:strVal val="1+#ppt_w/2"/>
                                          </p:val>
                                        </p:tav>
                                        <p:tav tm="100000">
                                          <p:val>
                                            <p:strVal val="#ppt_x"/>
                                          </p:val>
                                        </p:tav>
                                      </p:tavLst>
                                    </p:anim>
                                    <p:anim calcmode="lin" valueType="num">
                                      <p:cBhvr additive="base">
                                        <p:cTn id="44" dur="3000" fill="hold"/>
                                        <p:tgtEl>
                                          <p:spTgt spid="35"/>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3000" fill="hold"/>
                                        <p:tgtEl>
                                          <p:spTgt spid="36"/>
                                        </p:tgtEl>
                                        <p:attrNameLst>
                                          <p:attrName>ppt_x</p:attrName>
                                        </p:attrNameLst>
                                      </p:cBhvr>
                                      <p:tavLst>
                                        <p:tav tm="0">
                                          <p:val>
                                            <p:strVal val="1+#ppt_w/2"/>
                                          </p:val>
                                        </p:tav>
                                        <p:tav tm="100000">
                                          <p:val>
                                            <p:strVal val="#ppt_x"/>
                                          </p:val>
                                        </p:tav>
                                      </p:tavLst>
                                    </p:anim>
                                    <p:anim calcmode="lin" valueType="num">
                                      <p:cBhvr additive="base">
                                        <p:cTn id="48" dur="3000" fill="hold"/>
                                        <p:tgtEl>
                                          <p:spTgt spid="36"/>
                                        </p:tgtEl>
                                        <p:attrNameLst>
                                          <p:attrName>ppt_y</p:attrName>
                                        </p:attrNameLst>
                                      </p:cBhvr>
                                      <p:tavLst>
                                        <p:tav tm="0">
                                          <p:val>
                                            <p:strVal val="#ppt_y"/>
                                          </p:val>
                                        </p:tav>
                                        <p:tav tm="100000">
                                          <p:val>
                                            <p:strVal val="#ppt_y"/>
                                          </p:val>
                                        </p:tav>
                                      </p:tavLst>
                                    </p:anim>
                                  </p:childTnLst>
                                </p:cTn>
                              </p:par>
                              <p:par>
                                <p:cTn id="49" presetID="2" presetClass="entr" presetSubtype="4" fill="hold" nodeType="withEffect">
                                  <p:stCondLst>
                                    <p:cond delay="50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3000" fill="hold"/>
                                        <p:tgtEl>
                                          <p:spTgt spid="37"/>
                                        </p:tgtEl>
                                        <p:attrNameLst>
                                          <p:attrName>ppt_x</p:attrName>
                                        </p:attrNameLst>
                                      </p:cBhvr>
                                      <p:tavLst>
                                        <p:tav tm="0">
                                          <p:val>
                                            <p:strVal val="#ppt_x"/>
                                          </p:val>
                                        </p:tav>
                                        <p:tav tm="100000">
                                          <p:val>
                                            <p:strVal val="#ppt_x"/>
                                          </p:val>
                                        </p:tav>
                                      </p:tavLst>
                                    </p:anim>
                                    <p:anim calcmode="lin" valueType="num">
                                      <p:cBhvr additive="base">
                                        <p:cTn id="52" dur="3000" fill="hold"/>
                                        <p:tgtEl>
                                          <p:spTgt spid="3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50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3000" fill="hold"/>
                                        <p:tgtEl>
                                          <p:spTgt spid="38"/>
                                        </p:tgtEl>
                                        <p:attrNameLst>
                                          <p:attrName>ppt_x</p:attrName>
                                        </p:attrNameLst>
                                      </p:cBhvr>
                                      <p:tavLst>
                                        <p:tav tm="0">
                                          <p:val>
                                            <p:strVal val="#ppt_x"/>
                                          </p:val>
                                        </p:tav>
                                        <p:tav tm="100000">
                                          <p:val>
                                            <p:strVal val="#ppt_x"/>
                                          </p:val>
                                        </p:tav>
                                      </p:tavLst>
                                    </p:anim>
                                    <p:anim calcmode="lin" valueType="num">
                                      <p:cBhvr additive="base">
                                        <p:cTn id="56" dur="3000" fill="hold"/>
                                        <p:tgtEl>
                                          <p:spTgt spid="38"/>
                                        </p:tgtEl>
                                        <p:attrNameLst>
                                          <p:attrName>ppt_y</p:attrName>
                                        </p:attrNameLst>
                                      </p:cBhvr>
                                      <p:tavLst>
                                        <p:tav tm="0">
                                          <p:val>
                                            <p:strVal val="1+#ppt_h/2"/>
                                          </p:val>
                                        </p:tav>
                                        <p:tav tm="100000">
                                          <p:val>
                                            <p:strVal val="#ppt_y"/>
                                          </p:val>
                                        </p:tav>
                                      </p:tavLst>
                                    </p:anim>
                                  </p:childTnLst>
                                </p:cTn>
                              </p:par>
                              <p:par>
                                <p:cTn id="57" presetID="2" presetClass="entr" presetSubtype="1" fill="hold" nodeType="withEffect">
                                  <p:stCondLst>
                                    <p:cond delay="50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3000" fill="hold"/>
                                        <p:tgtEl>
                                          <p:spTgt spid="39"/>
                                        </p:tgtEl>
                                        <p:attrNameLst>
                                          <p:attrName>ppt_x</p:attrName>
                                        </p:attrNameLst>
                                      </p:cBhvr>
                                      <p:tavLst>
                                        <p:tav tm="0">
                                          <p:val>
                                            <p:strVal val="#ppt_x"/>
                                          </p:val>
                                        </p:tav>
                                        <p:tav tm="100000">
                                          <p:val>
                                            <p:strVal val="#ppt_x"/>
                                          </p:val>
                                        </p:tav>
                                      </p:tavLst>
                                    </p:anim>
                                    <p:anim calcmode="lin" valueType="num">
                                      <p:cBhvr additive="base">
                                        <p:cTn id="60" dur="3000" fill="hold"/>
                                        <p:tgtEl>
                                          <p:spTgt spid="39"/>
                                        </p:tgtEl>
                                        <p:attrNameLst>
                                          <p:attrName>ppt_y</p:attrName>
                                        </p:attrNameLst>
                                      </p:cBhvr>
                                      <p:tavLst>
                                        <p:tav tm="0">
                                          <p:val>
                                            <p:strVal val="0-#ppt_h/2"/>
                                          </p:val>
                                        </p:tav>
                                        <p:tav tm="100000">
                                          <p:val>
                                            <p:strVal val="#ppt_y"/>
                                          </p:val>
                                        </p:tav>
                                      </p:tavLst>
                                    </p:anim>
                                  </p:childTnLst>
                                </p:cTn>
                              </p:par>
                              <p:par>
                                <p:cTn id="61" presetID="2" presetClass="entr" presetSubtype="9" fill="hold" nodeType="withEffect">
                                  <p:stCondLst>
                                    <p:cond delay="50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3000" fill="hold"/>
                                        <p:tgtEl>
                                          <p:spTgt spid="40"/>
                                        </p:tgtEl>
                                        <p:attrNameLst>
                                          <p:attrName>ppt_x</p:attrName>
                                        </p:attrNameLst>
                                      </p:cBhvr>
                                      <p:tavLst>
                                        <p:tav tm="0">
                                          <p:val>
                                            <p:strVal val="0-#ppt_w/2"/>
                                          </p:val>
                                        </p:tav>
                                        <p:tav tm="100000">
                                          <p:val>
                                            <p:strVal val="#ppt_x"/>
                                          </p:val>
                                        </p:tav>
                                      </p:tavLst>
                                    </p:anim>
                                    <p:anim calcmode="lin" valueType="num">
                                      <p:cBhvr additive="base">
                                        <p:cTn id="64" dur="3000" fill="hold"/>
                                        <p:tgtEl>
                                          <p:spTgt spid="40"/>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50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3000" fill="hold"/>
                                        <p:tgtEl>
                                          <p:spTgt spid="41"/>
                                        </p:tgtEl>
                                        <p:attrNameLst>
                                          <p:attrName>ppt_x</p:attrName>
                                        </p:attrNameLst>
                                      </p:cBhvr>
                                      <p:tavLst>
                                        <p:tav tm="0">
                                          <p:val>
                                            <p:strVal val="#ppt_x"/>
                                          </p:val>
                                        </p:tav>
                                        <p:tav tm="100000">
                                          <p:val>
                                            <p:strVal val="#ppt_x"/>
                                          </p:val>
                                        </p:tav>
                                      </p:tavLst>
                                    </p:anim>
                                    <p:anim calcmode="lin" valueType="num">
                                      <p:cBhvr additive="base">
                                        <p:cTn id="68" dur="3000" fill="hold"/>
                                        <p:tgtEl>
                                          <p:spTgt spid="41"/>
                                        </p:tgtEl>
                                        <p:attrNameLst>
                                          <p:attrName>ppt_y</p:attrName>
                                        </p:attrNameLst>
                                      </p:cBhvr>
                                      <p:tavLst>
                                        <p:tav tm="0">
                                          <p:val>
                                            <p:strVal val="0-#ppt_h/2"/>
                                          </p:val>
                                        </p:tav>
                                        <p:tav tm="100000">
                                          <p:val>
                                            <p:strVal val="#ppt_y"/>
                                          </p:val>
                                        </p:tav>
                                      </p:tavLst>
                                    </p:anim>
                                  </p:childTnLst>
                                </p:cTn>
                              </p:par>
                              <p:par>
                                <p:cTn id="69" presetID="2" presetClass="entr" presetSubtype="9" fill="hold" nodeType="withEffect">
                                  <p:stCondLst>
                                    <p:cond delay="50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3000" fill="hold"/>
                                        <p:tgtEl>
                                          <p:spTgt spid="42"/>
                                        </p:tgtEl>
                                        <p:attrNameLst>
                                          <p:attrName>ppt_x</p:attrName>
                                        </p:attrNameLst>
                                      </p:cBhvr>
                                      <p:tavLst>
                                        <p:tav tm="0">
                                          <p:val>
                                            <p:strVal val="0-#ppt_w/2"/>
                                          </p:val>
                                        </p:tav>
                                        <p:tav tm="100000">
                                          <p:val>
                                            <p:strVal val="#ppt_x"/>
                                          </p:val>
                                        </p:tav>
                                      </p:tavLst>
                                    </p:anim>
                                    <p:anim calcmode="lin" valueType="num">
                                      <p:cBhvr additive="base">
                                        <p:cTn id="72" dur="3000" fill="hold"/>
                                        <p:tgtEl>
                                          <p:spTgt spid="42"/>
                                        </p:tgtEl>
                                        <p:attrNameLst>
                                          <p:attrName>ppt_y</p:attrName>
                                        </p:attrNameLst>
                                      </p:cBhvr>
                                      <p:tavLst>
                                        <p:tav tm="0">
                                          <p:val>
                                            <p:strVal val="0-#ppt_h/2"/>
                                          </p:val>
                                        </p:tav>
                                        <p:tav tm="100000">
                                          <p:val>
                                            <p:strVal val="#ppt_y"/>
                                          </p:val>
                                        </p:tav>
                                      </p:tavLst>
                                    </p:anim>
                                  </p:childTnLst>
                                </p:cTn>
                              </p:par>
                              <p:par>
                                <p:cTn id="73" presetID="2" presetClass="entr" presetSubtype="12" fill="hold" nodeType="withEffect">
                                  <p:stCondLst>
                                    <p:cond delay="50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3000" fill="hold"/>
                                        <p:tgtEl>
                                          <p:spTgt spid="43"/>
                                        </p:tgtEl>
                                        <p:attrNameLst>
                                          <p:attrName>ppt_x</p:attrName>
                                        </p:attrNameLst>
                                      </p:cBhvr>
                                      <p:tavLst>
                                        <p:tav tm="0">
                                          <p:val>
                                            <p:strVal val="0-#ppt_w/2"/>
                                          </p:val>
                                        </p:tav>
                                        <p:tav tm="100000">
                                          <p:val>
                                            <p:strVal val="#ppt_x"/>
                                          </p:val>
                                        </p:tav>
                                      </p:tavLst>
                                    </p:anim>
                                    <p:anim calcmode="lin" valueType="num">
                                      <p:cBhvr additive="base">
                                        <p:cTn id="76" dur="30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2" fill="hold" nodeType="withEffect">
                                  <p:stCondLst>
                                    <p:cond delay="50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3000" fill="hold"/>
                                        <p:tgtEl>
                                          <p:spTgt spid="44"/>
                                        </p:tgtEl>
                                        <p:attrNameLst>
                                          <p:attrName>ppt_x</p:attrName>
                                        </p:attrNameLst>
                                      </p:cBhvr>
                                      <p:tavLst>
                                        <p:tav tm="0">
                                          <p:val>
                                            <p:strVal val="1+#ppt_w/2"/>
                                          </p:val>
                                        </p:tav>
                                        <p:tav tm="100000">
                                          <p:val>
                                            <p:strVal val="#ppt_x"/>
                                          </p:val>
                                        </p:tav>
                                      </p:tavLst>
                                    </p:anim>
                                    <p:anim calcmode="lin" valueType="num">
                                      <p:cBhvr additive="base">
                                        <p:cTn id="80" dur="3000" fill="hold"/>
                                        <p:tgtEl>
                                          <p:spTgt spid="44"/>
                                        </p:tgtEl>
                                        <p:attrNameLst>
                                          <p:attrName>ppt_y</p:attrName>
                                        </p:attrNameLst>
                                      </p:cBhvr>
                                      <p:tavLst>
                                        <p:tav tm="0">
                                          <p:val>
                                            <p:strVal val="#ppt_y"/>
                                          </p:val>
                                        </p:tav>
                                        <p:tav tm="100000">
                                          <p:val>
                                            <p:strVal val="#ppt_y"/>
                                          </p:val>
                                        </p:tav>
                                      </p:tavLst>
                                    </p:anim>
                                  </p:childTnLst>
                                </p:cTn>
                              </p:par>
                              <p:par>
                                <p:cTn id="81" presetID="2" presetClass="entr" presetSubtype="1" fill="hold" nodeType="withEffect">
                                  <p:stCondLst>
                                    <p:cond delay="50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3000" fill="hold"/>
                                        <p:tgtEl>
                                          <p:spTgt spid="45"/>
                                        </p:tgtEl>
                                        <p:attrNameLst>
                                          <p:attrName>ppt_x</p:attrName>
                                        </p:attrNameLst>
                                      </p:cBhvr>
                                      <p:tavLst>
                                        <p:tav tm="0">
                                          <p:val>
                                            <p:strVal val="#ppt_x"/>
                                          </p:val>
                                        </p:tav>
                                        <p:tav tm="100000">
                                          <p:val>
                                            <p:strVal val="#ppt_x"/>
                                          </p:val>
                                        </p:tav>
                                      </p:tavLst>
                                    </p:anim>
                                    <p:anim calcmode="lin" valueType="num">
                                      <p:cBhvr additive="base">
                                        <p:cTn id="84" dur="3000" fill="hold"/>
                                        <p:tgtEl>
                                          <p:spTgt spid="45"/>
                                        </p:tgtEl>
                                        <p:attrNameLst>
                                          <p:attrName>ppt_y</p:attrName>
                                        </p:attrNameLst>
                                      </p:cBhvr>
                                      <p:tavLst>
                                        <p:tav tm="0">
                                          <p:val>
                                            <p:strVal val="0-#ppt_h/2"/>
                                          </p:val>
                                        </p:tav>
                                        <p:tav tm="100000">
                                          <p:val>
                                            <p:strVal val="#ppt_y"/>
                                          </p:val>
                                        </p:tav>
                                      </p:tavLst>
                                    </p:anim>
                                  </p:childTnLst>
                                </p:cTn>
                              </p:par>
                              <p:par>
                                <p:cTn id="85" presetID="2" presetClass="entr" presetSubtype="4" fill="hold" nodeType="withEffect">
                                  <p:stCondLst>
                                    <p:cond delay="50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3000" fill="hold"/>
                                        <p:tgtEl>
                                          <p:spTgt spid="46"/>
                                        </p:tgtEl>
                                        <p:attrNameLst>
                                          <p:attrName>ppt_x</p:attrName>
                                        </p:attrNameLst>
                                      </p:cBhvr>
                                      <p:tavLst>
                                        <p:tav tm="0">
                                          <p:val>
                                            <p:strVal val="#ppt_x"/>
                                          </p:val>
                                        </p:tav>
                                        <p:tav tm="100000">
                                          <p:val>
                                            <p:strVal val="#ppt_x"/>
                                          </p:val>
                                        </p:tav>
                                      </p:tavLst>
                                    </p:anim>
                                    <p:anim calcmode="lin" valueType="num">
                                      <p:cBhvr additive="base">
                                        <p:cTn id="88" dur="3000" fill="hold"/>
                                        <p:tgtEl>
                                          <p:spTgt spid="46"/>
                                        </p:tgtEl>
                                        <p:attrNameLst>
                                          <p:attrName>ppt_y</p:attrName>
                                        </p:attrNameLst>
                                      </p:cBhvr>
                                      <p:tavLst>
                                        <p:tav tm="0">
                                          <p:val>
                                            <p:strVal val="1+#ppt_h/2"/>
                                          </p:val>
                                        </p:tav>
                                        <p:tav tm="100000">
                                          <p:val>
                                            <p:strVal val="#ppt_y"/>
                                          </p:val>
                                        </p:tav>
                                      </p:tavLst>
                                    </p:anim>
                                  </p:childTnLst>
                                </p:cTn>
                              </p:par>
                              <p:par>
                                <p:cTn id="89" presetID="2" presetClass="entr" presetSubtype="12" fill="hold" nodeType="withEffect">
                                  <p:stCondLst>
                                    <p:cond delay="50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3000" fill="hold"/>
                                        <p:tgtEl>
                                          <p:spTgt spid="47"/>
                                        </p:tgtEl>
                                        <p:attrNameLst>
                                          <p:attrName>ppt_x</p:attrName>
                                        </p:attrNameLst>
                                      </p:cBhvr>
                                      <p:tavLst>
                                        <p:tav tm="0">
                                          <p:val>
                                            <p:strVal val="0-#ppt_w/2"/>
                                          </p:val>
                                        </p:tav>
                                        <p:tav tm="100000">
                                          <p:val>
                                            <p:strVal val="#ppt_x"/>
                                          </p:val>
                                        </p:tav>
                                      </p:tavLst>
                                    </p:anim>
                                    <p:anim calcmode="lin" valueType="num">
                                      <p:cBhvr additive="base">
                                        <p:cTn id="92" dur="3000" fill="hold"/>
                                        <p:tgtEl>
                                          <p:spTgt spid="47"/>
                                        </p:tgtEl>
                                        <p:attrNameLst>
                                          <p:attrName>ppt_y</p:attrName>
                                        </p:attrNameLst>
                                      </p:cBhvr>
                                      <p:tavLst>
                                        <p:tav tm="0">
                                          <p:val>
                                            <p:strVal val="1+#ppt_h/2"/>
                                          </p:val>
                                        </p:tav>
                                        <p:tav tm="100000">
                                          <p:val>
                                            <p:strVal val="#ppt_y"/>
                                          </p:val>
                                        </p:tav>
                                      </p:tavLst>
                                    </p:anim>
                                  </p:childTnLst>
                                </p:cTn>
                              </p:par>
                              <p:par>
                                <p:cTn id="93" presetID="2" presetClass="entr" presetSubtype="3" fill="hold" nodeType="withEffect">
                                  <p:stCondLst>
                                    <p:cond delay="500"/>
                                  </p:stCondLst>
                                  <p:childTnLst>
                                    <p:set>
                                      <p:cBhvr>
                                        <p:cTn id="94" dur="1" fill="hold">
                                          <p:stCondLst>
                                            <p:cond delay="0"/>
                                          </p:stCondLst>
                                        </p:cTn>
                                        <p:tgtEl>
                                          <p:spTgt spid="48"/>
                                        </p:tgtEl>
                                        <p:attrNameLst>
                                          <p:attrName>style.visibility</p:attrName>
                                        </p:attrNameLst>
                                      </p:cBhvr>
                                      <p:to>
                                        <p:strVal val="visible"/>
                                      </p:to>
                                    </p:set>
                                    <p:anim calcmode="lin" valueType="num">
                                      <p:cBhvr additive="base">
                                        <p:cTn id="95" dur="3000" fill="hold"/>
                                        <p:tgtEl>
                                          <p:spTgt spid="48"/>
                                        </p:tgtEl>
                                        <p:attrNameLst>
                                          <p:attrName>ppt_x</p:attrName>
                                        </p:attrNameLst>
                                      </p:cBhvr>
                                      <p:tavLst>
                                        <p:tav tm="0">
                                          <p:val>
                                            <p:strVal val="1+#ppt_w/2"/>
                                          </p:val>
                                        </p:tav>
                                        <p:tav tm="100000">
                                          <p:val>
                                            <p:strVal val="#ppt_x"/>
                                          </p:val>
                                        </p:tav>
                                      </p:tavLst>
                                    </p:anim>
                                    <p:anim calcmode="lin" valueType="num">
                                      <p:cBhvr additive="base">
                                        <p:cTn id="96" dur="3000" fill="hold"/>
                                        <p:tgtEl>
                                          <p:spTgt spid="48"/>
                                        </p:tgtEl>
                                        <p:attrNameLst>
                                          <p:attrName>ppt_y</p:attrName>
                                        </p:attrNameLst>
                                      </p:cBhvr>
                                      <p:tavLst>
                                        <p:tav tm="0">
                                          <p:val>
                                            <p:strVal val="0-#ppt_h/2"/>
                                          </p:val>
                                        </p:tav>
                                        <p:tav tm="100000">
                                          <p:val>
                                            <p:strVal val="#ppt_y"/>
                                          </p:val>
                                        </p:tav>
                                      </p:tavLst>
                                    </p:anim>
                                  </p:childTnLst>
                                </p:cTn>
                              </p:par>
                              <p:par>
                                <p:cTn id="97" presetID="2" presetClass="entr" presetSubtype="12" fill="hold" nodeType="withEffect">
                                  <p:stCondLst>
                                    <p:cond delay="500"/>
                                  </p:stCondLst>
                                  <p:childTnLst>
                                    <p:set>
                                      <p:cBhvr>
                                        <p:cTn id="98" dur="1" fill="hold">
                                          <p:stCondLst>
                                            <p:cond delay="0"/>
                                          </p:stCondLst>
                                        </p:cTn>
                                        <p:tgtEl>
                                          <p:spTgt spid="49"/>
                                        </p:tgtEl>
                                        <p:attrNameLst>
                                          <p:attrName>style.visibility</p:attrName>
                                        </p:attrNameLst>
                                      </p:cBhvr>
                                      <p:to>
                                        <p:strVal val="visible"/>
                                      </p:to>
                                    </p:set>
                                    <p:anim calcmode="lin" valueType="num">
                                      <p:cBhvr additive="base">
                                        <p:cTn id="99" dur="3000" fill="hold"/>
                                        <p:tgtEl>
                                          <p:spTgt spid="49"/>
                                        </p:tgtEl>
                                        <p:attrNameLst>
                                          <p:attrName>ppt_x</p:attrName>
                                        </p:attrNameLst>
                                      </p:cBhvr>
                                      <p:tavLst>
                                        <p:tav tm="0">
                                          <p:val>
                                            <p:strVal val="0-#ppt_w/2"/>
                                          </p:val>
                                        </p:tav>
                                        <p:tav tm="100000">
                                          <p:val>
                                            <p:strVal val="#ppt_x"/>
                                          </p:val>
                                        </p:tav>
                                      </p:tavLst>
                                    </p:anim>
                                    <p:anim calcmode="lin" valueType="num">
                                      <p:cBhvr additive="base">
                                        <p:cTn id="100" dur="3000" fill="hold"/>
                                        <p:tgtEl>
                                          <p:spTgt spid="49"/>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50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3000" fill="hold"/>
                                        <p:tgtEl>
                                          <p:spTgt spid="50"/>
                                        </p:tgtEl>
                                        <p:attrNameLst>
                                          <p:attrName>ppt_x</p:attrName>
                                        </p:attrNameLst>
                                      </p:cBhvr>
                                      <p:tavLst>
                                        <p:tav tm="0">
                                          <p:val>
                                            <p:strVal val="#ppt_x"/>
                                          </p:val>
                                        </p:tav>
                                        <p:tav tm="100000">
                                          <p:val>
                                            <p:strVal val="#ppt_x"/>
                                          </p:val>
                                        </p:tav>
                                      </p:tavLst>
                                    </p:anim>
                                    <p:anim calcmode="lin" valueType="num">
                                      <p:cBhvr additive="base">
                                        <p:cTn id="104" dur="3000" fill="hold"/>
                                        <p:tgtEl>
                                          <p:spTgt spid="50"/>
                                        </p:tgtEl>
                                        <p:attrNameLst>
                                          <p:attrName>ppt_y</p:attrName>
                                        </p:attrNameLst>
                                      </p:cBhvr>
                                      <p:tavLst>
                                        <p:tav tm="0">
                                          <p:val>
                                            <p:strVal val="1+#ppt_h/2"/>
                                          </p:val>
                                        </p:tav>
                                        <p:tav tm="100000">
                                          <p:val>
                                            <p:strVal val="#ppt_y"/>
                                          </p:val>
                                        </p:tav>
                                      </p:tavLst>
                                    </p:anim>
                                  </p:childTnLst>
                                </p:cTn>
                              </p:par>
                              <p:par>
                                <p:cTn id="105" presetID="2" presetClass="entr" presetSubtype="2" fill="hold" nodeType="withEffect">
                                  <p:stCondLst>
                                    <p:cond delay="50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3000" fill="hold"/>
                                        <p:tgtEl>
                                          <p:spTgt spid="51"/>
                                        </p:tgtEl>
                                        <p:attrNameLst>
                                          <p:attrName>ppt_x</p:attrName>
                                        </p:attrNameLst>
                                      </p:cBhvr>
                                      <p:tavLst>
                                        <p:tav tm="0">
                                          <p:val>
                                            <p:strVal val="1+#ppt_w/2"/>
                                          </p:val>
                                        </p:tav>
                                        <p:tav tm="100000">
                                          <p:val>
                                            <p:strVal val="#ppt_x"/>
                                          </p:val>
                                        </p:tav>
                                      </p:tavLst>
                                    </p:anim>
                                    <p:anim calcmode="lin" valueType="num">
                                      <p:cBhvr additive="base">
                                        <p:cTn id="108" dur="3000" fill="hold"/>
                                        <p:tgtEl>
                                          <p:spTgt spid="51"/>
                                        </p:tgtEl>
                                        <p:attrNameLst>
                                          <p:attrName>ppt_y</p:attrName>
                                        </p:attrNameLst>
                                      </p:cBhvr>
                                      <p:tavLst>
                                        <p:tav tm="0">
                                          <p:val>
                                            <p:strVal val="#ppt_y"/>
                                          </p:val>
                                        </p:tav>
                                        <p:tav tm="100000">
                                          <p:val>
                                            <p:strVal val="#ppt_y"/>
                                          </p:val>
                                        </p:tav>
                                      </p:tavLst>
                                    </p:anim>
                                  </p:childTnLst>
                                </p:cTn>
                              </p:par>
                              <p:par>
                                <p:cTn id="109" presetID="2" presetClass="entr" presetSubtype="9" fill="hold" nodeType="withEffect">
                                  <p:stCondLst>
                                    <p:cond delay="500"/>
                                  </p:stCondLst>
                                  <p:childTnLst>
                                    <p:set>
                                      <p:cBhvr>
                                        <p:cTn id="110" dur="1" fill="hold">
                                          <p:stCondLst>
                                            <p:cond delay="0"/>
                                          </p:stCondLst>
                                        </p:cTn>
                                        <p:tgtEl>
                                          <p:spTgt spid="52"/>
                                        </p:tgtEl>
                                        <p:attrNameLst>
                                          <p:attrName>style.visibility</p:attrName>
                                        </p:attrNameLst>
                                      </p:cBhvr>
                                      <p:to>
                                        <p:strVal val="visible"/>
                                      </p:to>
                                    </p:set>
                                    <p:anim calcmode="lin" valueType="num">
                                      <p:cBhvr additive="base">
                                        <p:cTn id="111" dur="3000" fill="hold"/>
                                        <p:tgtEl>
                                          <p:spTgt spid="52"/>
                                        </p:tgtEl>
                                        <p:attrNameLst>
                                          <p:attrName>ppt_x</p:attrName>
                                        </p:attrNameLst>
                                      </p:cBhvr>
                                      <p:tavLst>
                                        <p:tav tm="0">
                                          <p:val>
                                            <p:strVal val="0-#ppt_w/2"/>
                                          </p:val>
                                        </p:tav>
                                        <p:tav tm="100000">
                                          <p:val>
                                            <p:strVal val="#ppt_x"/>
                                          </p:val>
                                        </p:tav>
                                      </p:tavLst>
                                    </p:anim>
                                    <p:anim calcmode="lin" valueType="num">
                                      <p:cBhvr additive="base">
                                        <p:cTn id="112" dur="3000" fill="hold"/>
                                        <p:tgtEl>
                                          <p:spTgt spid="52"/>
                                        </p:tgtEl>
                                        <p:attrNameLst>
                                          <p:attrName>ppt_y</p:attrName>
                                        </p:attrNameLst>
                                      </p:cBhvr>
                                      <p:tavLst>
                                        <p:tav tm="0">
                                          <p:val>
                                            <p:strVal val="0-#ppt_h/2"/>
                                          </p:val>
                                        </p:tav>
                                        <p:tav tm="100000">
                                          <p:val>
                                            <p:strVal val="#ppt_y"/>
                                          </p:val>
                                        </p:tav>
                                      </p:tavLst>
                                    </p:anim>
                                  </p:childTnLst>
                                </p:cTn>
                              </p:par>
                              <p:par>
                                <p:cTn id="113" presetID="2" presetClass="entr" presetSubtype="4" fill="hold" nodeType="withEffect">
                                  <p:stCondLst>
                                    <p:cond delay="500"/>
                                  </p:stCondLst>
                                  <p:childTnLst>
                                    <p:set>
                                      <p:cBhvr>
                                        <p:cTn id="114" dur="1" fill="hold">
                                          <p:stCondLst>
                                            <p:cond delay="0"/>
                                          </p:stCondLst>
                                        </p:cTn>
                                        <p:tgtEl>
                                          <p:spTgt spid="53"/>
                                        </p:tgtEl>
                                        <p:attrNameLst>
                                          <p:attrName>style.visibility</p:attrName>
                                        </p:attrNameLst>
                                      </p:cBhvr>
                                      <p:to>
                                        <p:strVal val="visible"/>
                                      </p:to>
                                    </p:set>
                                    <p:anim calcmode="lin" valueType="num">
                                      <p:cBhvr additive="base">
                                        <p:cTn id="115" dur="3000" fill="hold"/>
                                        <p:tgtEl>
                                          <p:spTgt spid="53"/>
                                        </p:tgtEl>
                                        <p:attrNameLst>
                                          <p:attrName>ppt_x</p:attrName>
                                        </p:attrNameLst>
                                      </p:cBhvr>
                                      <p:tavLst>
                                        <p:tav tm="0">
                                          <p:val>
                                            <p:strVal val="#ppt_x"/>
                                          </p:val>
                                        </p:tav>
                                        <p:tav tm="100000">
                                          <p:val>
                                            <p:strVal val="#ppt_x"/>
                                          </p:val>
                                        </p:tav>
                                      </p:tavLst>
                                    </p:anim>
                                    <p:anim calcmode="lin" valueType="num">
                                      <p:cBhvr additive="base">
                                        <p:cTn id="116" dur="3000" fill="hold"/>
                                        <p:tgtEl>
                                          <p:spTgt spid="53"/>
                                        </p:tgtEl>
                                        <p:attrNameLst>
                                          <p:attrName>ppt_y</p:attrName>
                                        </p:attrNameLst>
                                      </p:cBhvr>
                                      <p:tavLst>
                                        <p:tav tm="0">
                                          <p:val>
                                            <p:strVal val="1+#ppt_h/2"/>
                                          </p:val>
                                        </p:tav>
                                        <p:tav tm="100000">
                                          <p:val>
                                            <p:strVal val="#ppt_y"/>
                                          </p:val>
                                        </p:tav>
                                      </p:tavLst>
                                    </p:anim>
                                  </p:childTnLst>
                                </p:cTn>
                              </p:par>
                              <p:par>
                                <p:cTn id="117" presetID="2" presetClass="entr" presetSubtype="6" fill="hold" nodeType="withEffect">
                                  <p:stCondLst>
                                    <p:cond delay="500"/>
                                  </p:stCondLst>
                                  <p:childTnLst>
                                    <p:set>
                                      <p:cBhvr>
                                        <p:cTn id="118" dur="1" fill="hold">
                                          <p:stCondLst>
                                            <p:cond delay="0"/>
                                          </p:stCondLst>
                                        </p:cTn>
                                        <p:tgtEl>
                                          <p:spTgt spid="54"/>
                                        </p:tgtEl>
                                        <p:attrNameLst>
                                          <p:attrName>style.visibility</p:attrName>
                                        </p:attrNameLst>
                                      </p:cBhvr>
                                      <p:to>
                                        <p:strVal val="visible"/>
                                      </p:to>
                                    </p:set>
                                    <p:anim calcmode="lin" valueType="num">
                                      <p:cBhvr additive="base">
                                        <p:cTn id="119" dur="3000" fill="hold"/>
                                        <p:tgtEl>
                                          <p:spTgt spid="54"/>
                                        </p:tgtEl>
                                        <p:attrNameLst>
                                          <p:attrName>ppt_x</p:attrName>
                                        </p:attrNameLst>
                                      </p:cBhvr>
                                      <p:tavLst>
                                        <p:tav tm="0">
                                          <p:val>
                                            <p:strVal val="1+#ppt_w/2"/>
                                          </p:val>
                                        </p:tav>
                                        <p:tav tm="100000">
                                          <p:val>
                                            <p:strVal val="#ppt_x"/>
                                          </p:val>
                                        </p:tav>
                                      </p:tavLst>
                                    </p:anim>
                                    <p:anim calcmode="lin" valueType="num">
                                      <p:cBhvr additive="base">
                                        <p:cTn id="120" dur="3000" fill="hold"/>
                                        <p:tgtEl>
                                          <p:spTgt spid="54"/>
                                        </p:tgtEl>
                                        <p:attrNameLst>
                                          <p:attrName>ppt_y</p:attrName>
                                        </p:attrNameLst>
                                      </p:cBhvr>
                                      <p:tavLst>
                                        <p:tav tm="0">
                                          <p:val>
                                            <p:strVal val="1+#ppt_h/2"/>
                                          </p:val>
                                        </p:tav>
                                        <p:tav tm="100000">
                                          <p:val>
                                            <p:strVal val="#ppt_y"/>
                                          </p:val>
                                        </p:tav>
                                      </p:tavLst>
                                    </p:anim>
                                  </p:childTnLst>
                                </p:cTn>
                              </p:par>
                              <p:par>
                                <p:cTn id="121" presetID="2" presetClass="entr" presetSubtype="2" fill="hold" nodeType="withEffect">
                                  <p:stCondLst>
                                    <p:cond delay="500"/>
                                  </p:stCondLst>
                                  <p:childTnLst>
                                    <p:set>
                                      <p:cBhvr>
                                        <p:cTn id="122" dur="1" fill="hold">
                                          <p:stCondLst>
                                            <p:cond delay="0"/>
                                          </p:stCondLst>
                                        </p:cTn>
                                        <p:tgtEl>
                                          <p:spTgt spid="55"/>
                                        </p:tgtEl>
                                        <p:attrNameLst>
                                          <p:attrName>style.visibility</p:attrName>
                                        </p:attrNameLst>
                                      </p:cBhvr>
                                      <p:to>
                                        <p:strVal val="visible"/>
                                      </p:to>
                                    </p:set>
                                    <p:anim calcmode="lin" valueType="num">
                                      <p:cBhvr additive="base">
                                        <p:cTn id="123" dur="3000" fill="hold"/>
                                        <p:tgtEl>
                                          <p:spTgt spid="55"/>
                                        </p:tgtEl>
                                        <p:attrNameLst>
                                          <p:attrName>ppt_x</p:attrName>
                                        </p:attrNameLst>
                                      </p:cBhvr>
                                      <p:tavLst>
                                        <p:tav tm="0">
                                          <p:val>
                                            <p:strVal val="1+#ppt_w/2"/>
                                          </p:val>
                                        </p:tav>
                                        <p:tav tm="100000">
                                          <p:val>
                                            <p:strVal val="#ppt_x"/>
                                          </p:val>
                                        </p:tav>
                                      </p:tavLst>
                                    </p:anim>
                                    <p:anim calcmode="lin" valueType="num">
                                      <p:cBhvr additive="base">
                                        <p:cTn id="124" dur="3000" fill="hold"/>
                                        <p:tgtEl>
                                          <p:spTgt spid="55"/>
                                        </p:tgtEl>
                                        <p:attrNameLst>
                                          <p:attrName>ppt_y</p:attrName>
                                        </p:attrNameLst>
                                      </p:cBhvr>
                                      <p:tavLst>
                                        <p:tav tm="0">
                                          <p:val>
                                            <p:strVal val="#ppt_y"/>
                                          </p:val>
                                        </p:tav>
                                        <p:tav tm="100000">
                                          <p:val>
                                            <p:strVal val="#ppt_y"/>
                                          </p:val>
                                        </p:tav>
                                      </p:tavLst>
                                    </p:anim>
                                  </p:childTnLst>
                                </p:cTn>
                              </p:par>
                              <p:par>
                                <p:cTn id="125" presetID="2" presetClass="entr" presetSubtype="8" fill="hold" nodeType="withEffect">
                                  <p:stCondLst>
                                    <p:cond delay="500"/>
                                  </p:stCondLst>
                                  <p:childTnLst>
                                    <p:set>
                                      <p:cBhvr>
                                        <p:cTn id="126" dur="1" fill="hold">
                                          <p:stCondLst>
                                            <p:cond delay="0"/>
                                          </p:stCondLst>
                                        </p:cTn>
                                        <p:tgtEl>
                                          <p:spTgt spid="56"/>
                                        </p:tgtEl>
                                        <p:attrNameLst>
                                          <p:attrName>style.visibility</p:attrName>
                                        </p:attrNameLst>
                                      </p:cBhvr>
                                      <p:to>
                                        <p:strVal val="visible"/>
                                      </p:to>
                                    </p:set>
                                    <p:anim calcmode="lin" valueType="num">
                                      <p:cBhvr additive="base">
                                        <p:cTn id="127" dur="3000" fill="hold"/>
                                        <p:tgtEl>
                                          <p:spTgt spid="56"/>
                                        </p:tgtEl>
                                        <p:attrNameLst>
                                          <p:attrName>ppt_x</p:attrName>
                                        </p:attrNameLst>
                                      </p:cBhvr>
                                      <p:tavLst>
                                        <p:tav tm="0">
                                          <p:val>
                                            <p:strVal val="0-#ppt_w/2"/>
                                          </p:val>
                                        </p:tav>
                                        <p:tav tm="100000">
                                          <p:val>
                                            <p:strVal val="#ppt_x"/>
                                          </p:val>
                                        </p:tav>
                                      </p:tavLst>
                                    </p:anim>
                                    <p:anim calcmode="lin" valueType="num">
                                      <p:cBhvr additive="base">
                                        <p:cTn id="128" dur="3000" fill="hold"/>
                                        <p:tgtEl>
                                          <p:spTgt spid="56"/>
                                        </p:tgtEl>
                                        <p:attrNameLst>
                                          <p:attrName>ppt_y</p:attrName>
                                        </p:attrNameLst>
                                      </p:cBhvr>
                                      <p:tavLst>
                                        <p:tav tm="0">
                                          <p:val>
                                            <p:strVal val="#ppt_y"/>
                                          </p:val>
                                        </p:tav>
                                        <p:tav tm="100000">
                                          <p:val>
                                            <p:strVal val="#ppt_y"/>
                                          </p:val>
                                        </p:tav>
                                      </p:tavLst>
                                    </p:anim>
                                  </p:childTnLst>
                                </p:cTn>
                              </p:par>
                              <p:par>
                                <p:cTn id="129" presetID="2" presetClass="entr" presetSubtype="12" fill="hold" nodeType="withEffect">
                                  <p:stCondLst>
                                    <p:cond delay="500"/>
                                  </p:stCondLst>
                                  <p:childTnLst>
                                    <p:set>
                                      <p:cBhvr>
                                        <p:cTn id="130" dur="1" fill="hold">
                                          <p:stCondLst>
                                            <p:cond delay="0"/>
                                          </p:stCondLst>
                                        </p:cTn>
                                        <p:tgtEl>
                                          <p:spTgt spid="57"/>
                                        </p:tgtEl>
                                        <p:attrNameLst>
                                          <p:attrName>style.visibility</p:attrName>
                                        </p:attrNameLst>
                                      </p:cBhvr>
                                      <p:to>
                                        <p:strVal val="visible"/>
                                      </p:to>
                                    </p:set>
                                    <p:anim calcmode="lin" valueType="num">
                                      <p:cBhvr additive="base">
                                        <p:cTn id="131" dur="3000" fill="hold"/>
                                        <p:tgtEl>
                                          <p:spTgt spid="57"/>
                                        </p:tgtEl>
                                        <p:attrNameLst>
                                          <p:attrName>ppt_x</p:attrName>
                                        </p:attrNameLst>
                                      </p:cBhvr>
                                      <p:tavLst>
                                        <p:tav tm="0">
                                          <p:val>
                                            <p:strVal val="0-#ppt_w/2"/>
                                          </p:val>
                                        </p:tav>
                                        <p:tav tm="100000">
                                          <p:val>
                                            <p:strVal val="#ppt_x"/>
                                          </p:val>
                                        </p:tav>
                                      </p:tavLst>
                                    </p:anim>
                                    <p:anim calcmode="lin" valueType="num">
                                      <p:cBhvr additive="base">
                                        <p:cTn id="132" dur="3000" fill="hold"/>
                                        <p:tgtEl>
                                          <p:spTgt spid="57"/>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500"/>
                                  </p:stCondLst>
                                  <p:childTnLst>
                                    <p:set>
                                      <p:cBhvr>
                                        <p:cTn id="134" dur="1" fill="hold">
                                          <p:stCondLst>
                                            <p:cond delay="0"/>
                                          </p:stCondLst>
                                        </p:cTn>
                                        <p:tgtEl>
                                          <p:spTgt spid="58"/>
                                        </p:tgtEl>
                                        <p:attrNameLst>
                                          <p:attrName>style.visibility</p:attrName>
                                        </p:attrNameLst>
                                      </p:cBhvr>
                                      <p:to>
                                        <p:strVal val="visible"/>
                                      </p:to>
                                    </p:set>
                                    <p:anim calcmode="lin" valueType="num">
                                      <p:cBhvr additive="base">
                                        <p:cTn id="135" dur="3000" fill="hold"/>
                                        <p:tgtEl>
                                          <p:spTgt spid="58"/>
                                        </p:tgtEl>
                                        <p:attrNameLst>
                                          <p:attrName>ppt_x</p:attrName>
                                        </p:attrNameLst>
                                      </p:cBhvr>
                                      <p:tavLst>
                                        <p:tav tm="0">
                                          <p:val>
                                            <p:strVal val="#ppt_x"/>
                                          </p:val>
                                        </p:tav>
                                        <p:tav tm="100000">
                                          <p:val>
                                            <p:strVal val="#ppt_x"/>
                                          </p:val>
                                        </p:tav>
                                      </p:tavLst>
                                    </p:anim>
                                    <p:anim calcmode="lin" valueType="num">
                                      <p:cBhvr additive="base">
                                        <p:cTn id="136" dur="3000" fill="hold"/>
                                        <p:tgtEl>
                                          <p:spTgt spid="58"/>
                                        </p:tgtEl>
                                        <p:attrNameLst>
                                          <p:attrName>ppt_y</p:attrName>
                                        </p:attrNameLst>
                                      </p:cBhvr>
                                      <p:tavLst>
                                        <p:tav tm="0">
                                          <p:val>
                                            <p:strVal val="1+#ppt_h/2"/>
                                          </p:val>
                                        </p:tav>
                                        <p:tav tm="100000">
                                          <p:val>
                                            <p:strVal val="#ppt_y"/>
                                          </p:val>
                                        </p:tav>
                                      </p:tavLst>
                                    </p:anim>
                                  </p:childTnLst>
                                </p:cTn>
                              </p:par>
                              <p:par>
                                <p:cTn id="137" presetID="2" presetClass="entr" presetSubtype="3" fill="hold" nodeType="withEffect">
                                  <p:stCondLst>
                                    <p:cond delay="500"/>
                                  </p:stCondLst>
                                  <p:childTnLst>
                                    <p:set>
                                      <p:cBhvr>
                                        <p:cTn id="138" dur="1" fill="hold">
                                          <p:stCondLst>
                                            <p:cond delay="0"/>
                                          </p:stCondLst>
                                        </p:cTn>
                                        <p:tgtEl>
                                          <p:spTgt spid="60"/>
                                        </p:tgtEl>
                                        <p:attrNameLst>
                                          <p:attrName>style.visibility</p:attrName>
                                        </p:attrNameLst>
                                      </p:cBhvr>
                                      <p:to>
                                        <p:strVal val="visible"/>
                                      </p:to>
                                    </p:set>
                                    <p:anim calcmode="lin" valueType="num">
                                      <p:cBhvr additive="base">
                                        <p:cTn id="139" dur="3000" fill="hold"/>
                                        <p:tgtEl>
                                          <p:spTgt spid="60"/>
                                        </p:tgtEl>
                                        <p:attrNameLst>
                                          <p:attrName>ppt_x</p:attrName>
                                        </p:attrNameLst>
                                      </p:cBhvr>
                                      <p:tavLst>
                                        <p:tav tm="0">
                                          <p:val>
                                            <p:strVal val="1+#ppt_w/2"/>
                                          </p:val>
                                        </p:tav>
                                        <p:tav tm="100000">
                                          <p:val>
                                            <p:strVal val="#ppt_x"/>
                                          </p:val>
                                        </p:tav>
                                      </p:tavLst>
                                    </p:anim>
                                    <p:anim calcmode="lin" valueType="num">
                                      <p:cBhvr additive="base">
                                        <p:cTn id="140" dur="3000" fill="hold"/>
                                        <p:tgtEl>
                                          <p:spTgt spid="60"/>
                                        </p:tgtEl>
                                        <p:attrNameLst>
                                          <p:attrName>ppt_y</p:attrName>
                                        </p:attrNameLst>
                                      </p:cBhvr>
                                      <p:tavLst>
                                        <p:tav tm="0">
                                          <p:val>
                                            <p:strVal val="0-#ppt_h/2"/>
                                          </p:val>
                                        </p:tav>
                                        <p:tav tm="100000">
                                          <p:val>
                                            <p:strVal val="#ppt_y"/>
                                          </p:val>
                                        </p:tav>
                                      </p:tavLst>
                                    </p:anim>
                                  </p:childTnLst>
                                </p:cTn>
                              </p:par>
                              <p:par>
                                <p:cTn id="141" presetID="2" presetClass="entr" presetSubtype="9" fill="hold" nodeType="withEffect">
                                  <p:stCondLst>
                                    <p:cond delay="500"/>
                                  </p:stCondLst>
                                  <p:childTnLst>
                                    <p:set>
                                      <p:cBhvr>
                                        <p:cTn id="142" dur="1" fill="hold">
                                          <p:stCondLst>
                                            <p:cond delay="0"/>
                                          </p:stCondLst>
                                        </p:cTn>
                                        <p:tgtEl>
                                          <p:spTgt spid="61"/>
                                        </p:tgtEl>
                                        <p:attrNameLst>
                                          <p:attrName>style.visibility</p:attrName>
                                        </p:attrNameLst>
                                      </p:cBhvr>
                                      <p:to>
                                        <p:strVal val="visible"/>
                                      </p:to>
                                    </p:set>
                                    <p:anim calcmode="lin" valueType="num">
                                      <p:cBhvr additive="base">
                                        <p:cTn id="143" dur="3000" fill="hold"/>
                                        <p:tgtEl>
                                          <p:spTgt spid="61"/>
                                        </p:tgtEl>
                                        <p:attrNameLst>
                                          <p:attrName>ppt_x</p:attrName>
                                        </p:attrNameLst>
                                      </p:cBhvr>
                                      <p:tavLst>
                                        <p:tav tm="0">
                                          <p:val>
                                            <p:strVal val="0-#ppt_w/2"/>
                                          </p:val>
                                        </p:tav>
                                        <p:tav tm="100000">
                                          <p:val>
                                            <p:strVal val="#ppt_x"/>
                                          </p:val>
                                        </p:tav>
                                      </p:tavLst>
                                    </p:anim>
                                    <p:anim calcmode="lin" valueType="num">
                                      <p:cBhvr additive="base">
                                        <p:cTn id="144" dur="3000" fill="hold"/>
                                        <p:tgtEl>
                                          <p:spTgt spid="61"/>
                                        </p:tgtEl>
                                        <p:attrNameLst>
                                          <p:attrName>ppt_y</p:attrName>
                                        </p:attrNameLst>
                                      </p:cBhvr>
                                      <p:tavLst>
                                        <p:tav tm="0">
                                          <p:val>
                                            <p:strVal val="0-#ppt_h/2"/>
                                          </p:val>
                                        </p:tav>
                                        <p:tav tm="100000">
                                          <p:val>
                                            <p:strVal val="#ppt_y"/>
                                          </p:val>
                                        </p:tav>
                                      </p:tavLst>
                                    </p:anim>
                                  </p:childTnLst>
                                </p:cTn>
                              </p:par>
                              <p:par>
                                <p:cTn id="145" presetID="2" presetClass="entr" presetSubtype="4" fill="hold" nodeType="withEffect">
                                  <p:stCondLst>
                                    <p:cond delay="500"/>
                                  </p:stCondLst>
                                  <p:childTnLst>
                                    <p:set>
                                      <p:cBhvr>
                                        <p:cTn id="146" dur="1" fill="hold">
                                          <p:stCondLst>
                                            <p:cond delay="0"/>
                                          </p:stCondLst>
                                        </p:cTn>
                                        <p:tgtEl>
                                          <p:spTgt spid="62"/>
                                        </p:tgtEl>
                                        <p:attrNameLst>
                                          <p:attrName>style.visibility</p:attrName>
                                        </p:attrNameLst>
                                      </p:cBhvr>
                                      <p:to>
                                        <p:strVal val="visible"/>
                                      </p:to>
                                    </p:set>
                                    <p:anim calcmode="lin" valueType="num">
                                      <p:cBhvr additive="base">
                                        <p:cTn id="147" dur="3000" fill="hold"/>
                                        <p:tgtEl>
                                          <p:spTgt spid="62"/>
                                        </p:tgtEl>
                                        <p:attrNameLst>
                                          <p:attrName>ppt_x</p:attrName>
                                        </p:attrNameLst>
                                      </p:cBhvr>
                                      <p:tavLst>
                                        <p:tav tm="0">
                                          <p:val>
                                            <p:strVal val="#ppt_x"/>
                                          </p:val>
                                        </p:tav>
                                        <p:tav tm="100000">
                                          <p:val>
                                            <p:strVal val="#ppt_x"/>
                                          </p:val>
                                        </p:tav>
                                      </p:tavLst>
                                    </p:anim>
                                    <p:anim calcmode="lin" valueType="num">
                                      <p:cBhvr additive="base">
                                        <p:cTn id="148" dur="3000" fill="hold"/>
                                        <p:tgtEl>
                                          <p:spTgt spid="62"/>
                                        </p:tgtEl>
                                        <p:attrNameLst>
                                          <p:attrName>ppt_y</p:attrName>
                                        </p:attrNameLst>
                                      </p:cBhvr>
                                      <p:tavLst>
                                        <p:tav tm="0">
                                          <p:val>
                                            <p:strVal val="1+#ppt_h/2"/>
                                          </p:val>
                                        </p:tav>
                                        <p:tav tm="100000">
                                          <p:val>
                                            <p:strVal val="#ppt_y"/>
                                          </p:val>
                                        </p:tav>
                                      </p:tavLst>
                                    </p:anim>
                                  </p:childTnLst>
                                </p:cTn>
                              </p:par>
                              <p:par>
                                <p:cTn id="149" presetID="2" presetClass="entr" presetSubtype="2" fill="hold" nodeType="withEffect">
                                  <p:stCondLst>
                                    <p:cond delay="500"/>
                                  </p:stCondLst>
                                  <p:childTnLst>
                                    <p:set>
                                      <p:cBhvr>
                                        <p:cTn id="150" dur="1" fill="hold">
                                          <p:stCondLst>
                                            <p:cond delay="0"/>
                                          </p:stCondLst>
                                        </p:cTn>
                                        <p:tgtEl>
                                          <p:spTgt spid="63"/>
                                        </p:tgtEl>
                                        <p:attrNameLst>
                                          <p:attrName>style.visibility</p:attrName>
                                        </p:attrNameLst>
                                      </p:cBhvr>
                                      <p:to>
                                        <p:strVal val="visible"/>
                                      </p:to>
                                    </p:set>
                                    <p:anim calcmode="lin" valueType="num">
                                      <p:cBhvr additive="base">
                                        <p:cTn id="151" dur="3000" fill="hold"/>
                                        <p:tgtEl>
                                          <p:spTgt spid="63"/>
                                        </p:tgtEl>
                                        <p:attrNameLst>
                                          <p:attrName>ppt_x</p:attrName>
                                        </p:attrNameLst>
                                      </p:cBhvr>
                                      <p:tavLst>
                                        <p:tav tm="0">
                                          <p:val>
                                            <p:strVal val="1+#ppt_w/2"/>
                                          </p:val>
                                        </p:tav>
                                        <p:tav tm="100000">
                                          <p:val>
                                            <p:strVal val="#ppt_x"/>
                                          </p:val>
                                        </p:tav>
                                      </p:tavLst>
                                    </p:anim>
                                    <p:anim calcmode="lin" valueType="num">
                                      <p:cBhvr additive="base">
                                        <p:cTn id="152" dur="3000" fill="hold"/>
                                        <p:tgtEl>
                                          <p:spTgt spid="63"/>
                                        </p:tgtEl>
                                        <p:attrNameLst>
                                          <p:attrName>ppt_y</p:attrName>
                                        </p:attrNameLst>
                                      </p:cBhvr>
                                      <p:tavLst>
                                        <p:tav tm="0">
                                          <p:val>
                                            <p:strVal val="#ppt_y"/>
                                          </p:val>
                                        </p:tav>
                                        <p:tav tm="100000">
                                          <p:val>
                                            <p:strVal val="#ppt_y"/>
                                          </p:val>
                                        </p:tav>
                                      </p:tavLst>
                                    </p:anim>
                                  </p:childTnLst>
                                </p:cTn>
                              </p:par>
                              <p:par>
                                <p:cTn id="153" presetID="2" presetClass="entr" presetSubtype="6" fill="hold" nodeType="withEffect">
                                  <p:stCondLst>
                                    <p:cond delay="500"/>
                                  </p:stCondLst>
                                  <p:childTnLst>
                                    <p:set>
                                      <p:cBhvr>
                                        <p:cTn id="154" dur="1" fill="hold">
                                          <p:stCondLst>
                                            <p:cond delay="0"/>
                                          </p:stCondLst>
                                        </p:cTn>
                                        <p:tgtEl>
                                          <p:spTgt spid="96"/>
                                        </p:tgtEl>
                                        <p:attrNameLst>
                                          <p:attrName>style.visibility</p:attrName>
                                        </p:attrNameLst>
                                      </p:cBhvr>
                                      <p:to>
                                        <p:strVal val="visible"/>
                                      </p:to>
                                    </p:set>
                                    <p:anim calcmode="lin" valueType="num">
                                      <p:cBhvr additive="base">
                                        <p:cTn id="155" dur="3000" fill="hold"/>
                                        <p:tgtEl>
                                          <p:spTgt spid="96"/>
                                        </p:tgtEl>
                                        <p:attrNameLst>
                                          <p:attrName>ppt_x</p:attrName>
                                        </p:attrNameLst>
                                      </p:cBhvr>
                                      <p:tavLst>
                                        <p:tav tm="0">
                                          <p:val>
                                            <p:strVal val="1+#ppt_w/2"/>
                                          </p:val>
                                        </p:tav>
                                        <p:tav tm="100000">
                                          <p:val>
                                            <p:strVal val="#ppt_x"/>
                                          </p:val>
                                        </p:tav>
                                      </p:tavLst>
                                    </p:anim>
                                    <p:anim calcmode="lin" valueType="num">
                                      <p:cBhvr additive="base">
                                        <p:cTn id="156" dur="3000" fill="hold"/>
                                        <p:tgtEl>
                                          <p:spTgt spid="96"/>
                                        </p:tgtEl>
                                        <p:attrNameLst>
                                          <p:attrName>ppt_y</p:attrName>
                                        </p:attrNameLst>
                                      </p:cBhvr>
                                      <p:tavLst>
                                        <p:tav tm="0">
                                          <p:val>
                                            <p:strVal val="1+#ppt_h/2"/>
                                          </p:val>
                                        </p:tav>
                                        <p:tav tm="100000">
                                          <p:val>
                                            <p:strVal val="#ppt_y"/>
                                          </p:val>
                                        </p:tav>
                                      </p:tavLst>
                                    </p:anim>
                                  </p:childTnLst>
                                </p:cTn>
                              </p:par>
                              <p:par>
                                <p:cTn id="157" presetID="2" presetClass="entr" presetSubtype="8" fill="hold" nodeType="withEffect">
                                  <p:stCondLst>
                                    <p:cond delay="500"/>
                                  </p:stCondLst>
                                  <p:childTnLst>
                                    <p:set>
                                      <p:cBhvr>
                                        <p:cTn id="158" dur="1" fill="hold">
                                          <p:stCondLst>
                                            <p:cond delay="0"/>
                                          </p:stCondLst>
                                        </p:cTn>
                                        <p:tgtEl>
                                          <p:spTgt spid="97"/>
                                        </p:tgtEl>
                                        <p:attrNameLst>
                                          <p:attrName>style.visibility</p:attrName>
                                        </p:attrNameLst>
                                      </p:cBhvr>
                                      <p:to>
                                        <p:strVal val="visible"/>
                                      </p:to>
                                    </p:set>
                                    <p:anim calcmode="lin" valueType="num">
                                      <p:cBhvr additive="base">
                                        <p:cTn id="159" dur="3000" fill="hold"/>
                                        <p:tgtEl>
                                          <p:spTgt spid="97"/>
                                        </p:tgtEl>
                                        <p:attrNameLst>
                                          <p:attrName>ppt_x</p:attrName>
                                        </p:attrNameLst>
                                      </p:cBhvr>
                                      <p:tavLst>
                                        <p:tav tm="0">
                                          <p:val>
                                            <p:strVal val="0-#ppt_w/2"/>
                                          </p:val>
                                        </p:tav>
                                        <p:tav tm="100000">
                                          <p:val>
                                            <p:strVal val="#ppt_x"/>
                                          </p:val>
                                        </p:tav>
                                      </p:tavLst>
                                    </p:anim>
                                    <p:anim calcmode="lin" valueType="num">
                                      <p:cBhvr additive="base">
                                        <p:cTn id="160" dur="3000" fill="hold"/>
                                        <p:tgtEl>
                                          <p:spTgt spid="97"/>
                                        </p:tgtEl>
                                        <p:attrNameLst>
                                          <p:attrName>ppt_y</p:attrName>
                                        </p:attrNameLst>
                                      </p:cBhvr>
                                      <p:tavLst>
                                        <p:tav tm="0">
                                          <p:val>
                                            <p:strVal val="#ppt_y"/>
                                          </p:val>
                                        </p:tav>
                                        <p:tav tm="100000">
                                          <p:val>
                                            <p:strVal val="#ppt_y"/>
                                          </p:val>
                                        </p:tav>
                                      </p:tavLst>
                                    </p:anim>
                                  </p:childTnLst>
                                </p:cTn>
                              </p:par>
                              <p:par>
                                <p:cTn id="161" presetID="2" presetClass="entr" presetSubtype="9" fill="hold" nodeType="withEffect">
                                  <p:stCondLst>
                                    <p:cond delay="500"/>
                                  </p:stCondLst>
                                  <p:childTnLst>
                                    <p:set>
                                      <p:cBhvr>
                                        <p:cTn id="162" dur="1" fill="hold">
                                          <p:stCondLst>
                                            <p:cond delay="0"/>
                                          </p:stCondLst>
                                        </p:cTn>
                                        <p:tgtEl>
                                          <p:spTgt spid="98"/>
                                        </p:tgtEl>
                                        <p:attrNameLst>
                                          <p:attrName>style.visibility</p:attrName>
                                        </p:attrNameLst>
                                      </p:cBhvr>
                                      <p:to>
                                        <p:strVal val="visible"/>
                                      </p:to>
                                    </p:set>
                                    <p:anim calcmode="lin" valueType="num">
                                      <p:cBhvr additive="base">
                                        <p:cTn id="163" dur="3000" fill="hold"/>
                                        <p:tgtEl>
                                          <p:spTgt spid="98"/>
                                        </p:tgtEl>
                                        <p:attrNameLst>
                                          <p:attrName>ppt_x</p:attrName>
                                        </p:attrNameLst>
                                      </p:cBhvr>
                                      <p:tavLst>
                                        <p:tav tm="0">
                                          <p:val>
                                            <p:strVal val="0-#ppt_w/2"/>
                                          </p:val>
                                        </p:tav>
                                        <p:tav tm="100000">
                                          <p:val>
                                            <p:strVal val="#ppt_x"/>
                                          </p:val>
                                        </p:tav>
                                      </p:tavLst>
                                    </p:anim>
                                    <p:anim calcmode="lin" valueType="num">
                                      <p:cBhvr additive="base">
                                        <p:cTn id="164" dur="3000" fill="hold"/>
                                        <p:tgtEl>
                                          <p:spTgt spid="98"/>
                                        </p:tgtEl>
                                        <p:attrNameLst>
                                          <p:attrName>ppt_y</p:attrName>
                                        </p:attrNameLst>
                                      </p:cBhvr>
                                      <p:tavLst>
                                        <p:tav tm="0">
                                          <p:val>
                                            <p:strVal val="0-#ppt_h/2"/>
                                          </p:val>
                                        </p:tav>
                                        <p:tav tm="100000">
                                          <p:val>
                                            <p:strVal val="#ppt_y"/>
                                          </p:val>
                                        </p:tav>
                                      </p:tavLst>
                                    </p:anim>
                                  </p:childTnLst>
                                </p:cTn>
                              </p:par>
                              <p:par>
                                <p:cTn id="165" presetID="2" presetClass="entr" presetSubtype="6" fill="hold" nodeType="withEffect">
                                  <p:stCondLst>
                                    <p:cond delay="500"/>
                                  </p:stCondLst>
                                  <p:childTnLst>
                                    <p:set>
                                      <p:cBhvr>
                                        <p:cTn id="166" dur="1" fill="hold">
                                          <p:stCondLst>
                                            <p:cond delay="0"/>
                                          </p:stCondLst>
                                        </p:cTn>
                                        <p:tgtEl>
                                          <p:spTgt spid="99"/>
                                        </p:tgtEl>
                                        <p:attrNameLst>
                                          <p:attrName>style.visibility</p:attrName>
                                        </p:attrNameLst>
                                      </p:cBhvr>
                                      <p:to>
                                        <p:strVal val="visible"/>
                                      </p:to>
                                    </p:set>
                                    <p:anim calcmode="lin" valueType="num">
                                      <p:cBhvr additive="base">
                                        <p:cTn id="167" dur="3000" fill="hold"/>
                                        <p:tgtEl>
                                          <p:spTgt spid="99"/>
                                        </p:tgtEl>
                                        <p:attrNameLst>
                                          <p:attrName>ppt_x</p:attrName>
                                        </p:attrNameLst>
                                      </p:cBhvr>
                                      <p:tavLst>
                                        <p:tav tm="0">
                                          <p:val>
                                            <p:strVal val="1+#ppt_w/2"/>
                                          </p:val>
                                        </p:tav>
                                        <p:tav tm="100000">
                                          <p:val>
                                            <p:strVal val="#ppt_x"/>
                                          </p:val>
                                        </p:tav>
                                      </p:tavLst>
                                    </p:anim>
                                    <p:anim calcmode="lin" valueType="num">
                                      <p:cBhvr additive="base">
                                        <p:cTn id="168" dur="3000" fill="hold"/>
                                        <p:tgtEl>
                                          <p:spTgt spid="99"/>
                                        </p:tgtEl>
                                        <p:attrNameLst>
                                          <p:attrName>ppt_y</p:attrName>
                                        </p:attrNameLst>
                                      </p:cBhvr>
                                      <p:tavLst>
                                        <p:tav tm="0">
                                          <p:val>
                                            <p:strVal val="1+#ppt_h/2"/>
                                          </p:val>
                                        </p:tav>
                                        <p:tav tm="100000">
                                          <p:val>
                                            <p:strVal val="#ppt_y"/>
                                          </p:val>
                                        </p:tav>
                                      </p:tavLst>
                                    </p:anim>
                                  </p:childTnLst>
                                </p:cTn>
                              </p:par>
                              <p:par>
                                <p:cTn id="169" presetID="2" presetClass="entr" presetSubtype="6" fill="hold" nodeType="withEffect">
                                  <p:stCondLst>
                                    <p:cond delay="500"/>
                                  </p:stCondLst>
                                  <p:childTnLst>
                                    <p:set>
                                      <p:cBhvr>
                                        <p:cTn id="170" dur="1" fill="hold">
                                          <p:stCondLst>
                                            <p:cond delay="0"/>
                                          </p:stCondLst>
                                        </p:cTn>
                                        <p:tgtEl>
                                          <p:spTgt spid="100"/>
                                        </p:tgtEl>
                                        <p:attrNameLst>
                                          <p:attrName>style.visibility</p:attrName>
                                        </p:attrNameLst>
                                      </p:cBhvr>
                                      <p:to>
                                        <p:strVal val="visible"/>
                                      </p:to>
                                    </p:set>
                                    <p:anim calcmode="lin" valueType="num">
                                      <p:cBhvr additive="base">
                                        <p:cTn id="171" dur="3000" fill="hold"/>
                                        <p:tgtEl>
                                          <p:spTgt spid="100"/>
                                        </p:tgtEl>
                                        <p:attrNameLst>
                                          <p:attrName>ppt_x</p:attrName>
                                        </p:attrNameLst>
                                      </p:cBhvr>
                                      <p:tavLst>
                                        <p:tav tm="0">
                                          <p:val>
                                            <p:strVal val="1+#ppt_w/2"/>
                                          </p:val>
                                        </p:tav>
                                        <p:tav tm="100000">
                                          <p:val>
                                            <p:strVal val="#ppt_x"/>
                                          </p:val>
                                        </p:tav>
                                      </p:tavLst>
                                    </p:anim>
                                    <p:anim calcmode="lin" valueType="num">
                                      <p:cBhvr additive="base">
                                        <p:cTn id="172" dur="3000" fill="hold"/>
                                        <p:tgtEl>
                                          <p:spTgt spid="100"/>
                                        </p:tgtEl>
                                        <p:attrNameLst>
                                          <p:attrName>ppt_y</p:attrName>
                                        </p:attrNameLst>
                                      </p:cBhvr>
                                      <p:tavLst>
                                        <p:tav tm="0">
                                          <p:val>
                                            <p:strVal val="1+#ppt_h/2"/>
                                          </p:val>
                                        </p:tav>
                                        <p:tav tm="100000">
                                          <p:val>
                                            <p:strVal val="#ppt_y"/>
                                          </p:val>
                                        </p:tav>
                                      </p:tavLst>
                                    </p:anim>
                                  </p:childTnLst>
                                </p:cTn>
                              </p:par>
                              <p:par>
                                <p:cTn id="173" presetID="2" presetClass="entr" presetSubtype="8" fill="hold" nodeType="withEffect">
                                  <p:stCondLst>
                                    <p:cond delay="500"/>
                                  </p:stCondLst>
                                  <p:childTnLst>
                                    <p:set>
                                      <p:cBhvr>
                                        <p:cTn id="174" dur="1" fill="hold">
                                          <p:stCondLst>
                                            <p:cond delay="0"/>
                                          </p:stCondLst>
                                        </p:cTn>
                                        <p:tgtEl>
                                          <p:spTgt spid="101"/>
                                        </p:tgtEl>
                                        <p:attrNameLst>
                                          <p:attrName>style.visibility</p:attrName>
                                        </p:attrNameLst>
                                      </p:cBhvr>
                                      <p:to>
                                        <p:strVal val="visible"/>
                                      </p:to>
                                    </p:set>
                                    <p:anim calcmode="lin" valueType="num">
                                      <p:cBhvr additive="base">
                                        <p:cTn id="175" dur="3000" fill="hold"/>
                                        <p:tgtEl>
                                          <p:spTgt spid="101"/>
                                        </p:tgtEl>
                                        <p:attrNameLst>
                                          <p:attrName>ppt_x</p:attrName>
                                        </p:attrNameLst>
                                      </p:cBhvr>
                                      <p:tavLst>
                                        <p:tav tm="0">
                                          <p:val>
                                            <p:strVal val="0-#ppt_w/2"/>
                                          </p:val>
                                        </p:tav>
                                        <p:tav tm="100000">
                                          <p:val>
                                            <p:strVal val="#ppt_x"/>
                                          </p:val>
                                        </p:tav>
                                      </p:tavLst>
                                    </p:anim>
                                    <p:anim calcmode="lin" valueType="num">
                                      <p:cBhvr additive="base">
                                        <p:cTn id="176" dur="3000" fill="hold"/>
                                        <p:tgtEl>
                                          <p:spTgt spid="101"/>
                                        </p:tgtEl>
                                        <p:attrNameLst>
                                          <p:attrName>ppt_y</p:attrName>
                                        </p:attrNameLst>
                                      </p:cBhvr>
                                      <p:tavLst>
                                        <p:tav tm="0">
                                          <p:val>
                                            <p:strVal val="#ppt_y"/>
                                          </p:val>
                                        </p:tav>
                                        <p:tav tm="100000">
                                          <p:val>
                                            <p:strVal val="#ppt_y"/>
                                          </p:val>
                                        </p:tav>
                                      </p:tavLst>
                                    </p:anim>
                                  </p:childTnLst>
                                </p:cTn>
                              </p:par>
                              <p:par>
                                <p:cTn id="177" presetID="2" presetClass="entr" presetSubtype="4" fill="hold" nodeType="withEffect">
                                  <p:stCondLst>
                                    <p:cond delay="500"/>
                                  </p:stCondLst>
                                  <p:childTnLst>
                                    <p:set>
                                      <p:cBhvr>
                                        <p:cTn id="178" dur="1" fill="hold">
                                          <p:stCondLst>
                                            <p:cond delay="0"/>
                                          </p:stCondLst>
                                        </p:cTn>
                                        <p:tgtEl>
                                          <p:spTgt spid="102"/>
                                        </p:tgtEl>
                                        <p:attrNameLst>
                                          <p:attrName>style.visibility</p:attrName>
                                        </p:attrNameLst>
                                      </p:cBhvr>
                                      <p:to>
                                        <p:strVal val="visible"/>
                                      </p:to>
                                    </p:set>
                                    <p:anim calcmode="lin" valueType="num">
                                      <p:cBhvr additive="base">
                                        <p:cTn id="179" dur="3000" fill="hold"/>
                                        <p:tgtEl>
                                          <p:spTgt spid="102"/>
                                        </p:tgtEl>
                                        <p:attrNameLst>
                                          <p:attrName>ppt_x</p:attrName>
                                        </p:attrNameLst>
                                      </p:cBhvr>
                                      <p:tavLst>
                                        <p:tav tm="0">
                                          <p:val>
                                            <p:strVal val="#ppt_x"/>
                                          </p:val>
                                        </p:tav>
                                        <p:tav tm="100000">
                                          <p:val>
                                            <p:strVal val="#ppt_x"/>
                                          </p:val>
                                        </p:tav>
                                      </p:tavLst>
                                    </p:anim>
                                    <p:anim calcmode="lin" valueType="num">
                                      <p:cBhvr additive="base">
                                        <p:cTn id="180" dur="3000" fill="hold"/>
                                        <p:tgtEl>
                                          <p:spTgt spid="102"/>
                                        </p:tgtEl>
                                        <p:attrNameLst>
                                          <p:attrName>ppt_y</p:attrName>
                                        </p:attrNameLst>
                                      </p:cBhvr>
                                      <p:tavLst>
                                        <p:tav tm="0">
                                          <p:val>
                                            <p:strVal val="1+#ppt_h/2"/>
                                          </p:val>
                                        </p:tav>
                                        <p:tav tm="100000">
                                          <p:val>
                                            <p:strVal val="#ppt_y"/>
                                          </p:val>
                                        </p:tav>
                                      </p:tavLst>
                                    </p:anim>
                                  </p:childTnLst>
                                </p:cTn>
                              </p:par>
                              <p:par>
                                <p:cTn id="181" presetID="2" presetClass="entr" presetSubtype="4" fill="hold" nodeType="withEffect">
                                  <p:stCondLst>
                                    <p:cond delay="500"/>
                                  </p:stCondLst>
                                  <p:childTnLst>
                                    <p:set>
                                      <p:cBhvr>
                                        <p:cTn id="182" dur="1" fill="hold">
                                          <p:stCondLst>
                                            <p:cond delay="0"/>
                                          </p:stCondLst>
                                        </p:cTn>
                                        <p:tgtEl>
                                          <p:spTgt spid="103"/>
                                        </p:tgtEl>
                                        <p:attrNameLst>
                                          <p:attrName>style.visibility</p:attrName>
                                        </p:attrNameLst>
                                      </p:cBhvr>
                                      <p:to>
                                        <p:strVal val="visible"/>
                                      </p:to>
                                    </p:set>
                                    <p:anim calcmode="lin" valueType="num">
                                      <p:cBhvr additive="base">
                                        <p:cTn id="183" dur="3000" fill="hold"/>
                                        <p:tgtEl>
                                          <p:spTgt spid="103"/>
                                        </p:tgtEl>
                                        <p:attrNameLst>
                                          <p:attrName>ppt_x</p:attrName>
                                        </p:attrNameLst>
                                      </p:cBhvr>
                                      <p:tavLst>
                                        <p:tav tm="0">
                                          <p:val>
                                            <p:strVal val="#ppt_x"/>
                                          </p:val>
                                        </p:tav>
                                        <p:tav tm="100000">
                                          <p:val>
                                            <p:strVal val="#ppt_x"/>
                                          </p:val>
                                        </p:tav>
                                      </p:tavLst>
                                    </p:anim>
                                    <p:anim calcmode="lin" valueType="num">
                                      <p:cBhvr additive="base">
                                        <p:cTn id="184" dur="3000" fill="hold"/>
                                        <p:tgtEl>
                                          <p:spTgt spid="103"/>
                                        </p:tgtEl>
                                        <p:attrNameLst>
                                          <p:attrName>ppt_y</p:attrName>
                                        </p:attrNameLst>
                                      </p:cBhvr>
                                      <p:tavLst>
                                        <p:tav tm="0">
                                          <p:val>
                                            <p:strVal val="1+#ppt_h/2"/>
                                          </p:val>
                                        </p:tav>
                                        <p:tav tm="100000">
                                          <p:val>
                                            <p:strVal val="#ppt_y"/>
                                          </p:val>
                                        </p:tav>
                                      </p:tavLst>
                                    </p:anim>
                                  </p:childTnLst>
                                </p:cTn>
                              </p:par>
                              <p:par>
                                <p:cTn id="185" presetID="2" presetClass="entr" presetSubtype="4" fill="hold" nodeType="withEffect">
                                  <p:stCondLst>
                                    <p:cond delay="500"/>
                                  </p:stCondLst>
                                  <p:childTnLst>
                                    <p:set>
                                      <p:cBhvr>
                                        <p:cTn id="186" dur="1" fill="hold">
                                          <p:stCondLst>
                                            <p:cond delay="0"/>
                                          </p:stCondLst>
                                        </p:cTn>
                                        <p:tgtEl>
                                          <p:spTgt spid="104"/>
                                        </p:tgtEl>
                                        <p:attrNameLst>
                                          <p:attrName>style.visibility</p:attrName>
                                        </p:attrNameLst>
                                      </p:cBhvr>
                                      <p:to>
                                        <p:strVal val="visible"/>
                                      </p:to>
                                    </p:set>
                                    <p:anim calcmode="lin" valueType="num">
                                      <p:cBhvr additive="base">
                                        <p:cTn id="187" dur="3000" fill="hold"/>
                                        <p:tgtEl>
                                          <p:spTgt spid="104"/>
                                        </p:tgtEl>
                                        <p:attrNameLst>
                                          <p:attrName>ppt_x</p:attrName>
                                        </p:attrNameLst>
                                      </p:cBhvr>
                                      <p:tavLst>
                                        <p:tav tm="0">
                                          <p:val>
                                            <p:strVal val="#ppt_x"/>
                                          </p:val>
                                        </p:tav>
                                        <p:tav tm="100000">
                                          <p:val>
                                            <p:strVal val="#ppt_x"/>
                                          </p:val>
                                        </p:tav>
                                      </p:tavLst>
                                    </p:anim>
                                    <p:anim calcmode="lin" valueType="num">
                                      <p:cBhvr additive="base">
                                        <p:cTn id="188" dur="3000" fill="hold"/>
                                        <p:tgtEl>
                                          <p:spTgt spid="104"/>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500"/>
                                  </p:stCondLst>
                                  <p:childTnLst>
                                    <p:set>
                                      <p:cBhvr>
                                        <p:cTn id="190" dur="1" fill="hold">
                                          <p:stCondLst>
                                            <p:cond delay="0"/>
                                          </p:stCondLst>
                                        </p:cTn>
                                        <p:tgtEl>
                                          <p:spTgt spid="105"/>
                                        </p:tgtEl>
                                        <p:attrNameLst>
                                          <p:attrName>style.visibility</p:attrName>
                                        </p:attrNameLst>
                                      </p:cBhvr>
                                      <p:to>
                                        <p:strVal val="visible"/>
                                      </p:to>
                                    </p:set>
                                    <p:anim calcmode="lin" valueType="num">
                                      <p:cBhvr additive="base">
                                        <p:cTn id="191" dur="3000" fill="hold"/>
                                        <p:tgtEl>
                                          <p:spTgt spid="105"/>
                                        </p:tgtEl>
                                        <p:attrNameLst>
                                          <p:attrName>ppt_x</p:attrName>
                                        </p:attrNameLst>
                                      </p:cBhvr>
                                      <p:tavLst>
                                        <p:tav tm="0">
                                          <p:val>
                                            <p:strVal val="#ppt_x"/>
                                          </p:val>
                                        </p:tav>
                                        <p:tav tm="100000">
                                          <p:val>
                                            <p:strVal val="#ppt_x"/>
                                          </p:val>
                                        </p:tav>
                                      </p:tavLst>
                                    </p:anim>
                                    <p:anim calcmode="lin" valueType="num">
                                      <p:cBhvr additive="base">
                                        <p:cTn id="192" dur="3000" fill="hold"/>
                                        <p:tgtEl>
                                          <p:spTgt spid="105"/>
                                        </p:tgtEl>
                                        <p:attrNameLst>
                                          <p:attrName>ppt_y</p:attrName>
                                        </p:attrNameLst>
                                      </p:cBhvr>
                                      <p:tavLst>
                                        <p:tav tm="0">
                                          <p:val>
                                            <p:strVal val="1+#ppt_h/2"/>
                                          </p:val>
                                        </p:tav>
                                        <p:tav tm="100000">
                                          <p:val>
                                            <p:strVal val="#ppt_y"/>
                                          </p:val>
                                        </p:tav>
                                      </p:tavLst>
                                    </p:anim>
                                  </p:childTnLst>
                                </p:cTn>
                              </p:par>
                              <p:par>
                                <p:cTn id="193" presetID="2" presetClass="entr" presetSubtype="6" fill="hold" nodeType="withEffect">
                                  <p:stCondLst>
                                    <p:cond delay="500"/>
                                  </p:stCondLst>
                                  <p:childTnLst>
                                    <p:set>
                                      <p:cBhvr>
                                        <p:cTn id="194" dur="1" fill="hold">
                                          <p:stCondLst>
                                            <p:cond delay="0"/>
                                          </p:stCondLst>
                                        </p:cTn>
                                        <p:tgtEl>
                                          <p:spTgt spid="106"/>
                                        </p:tgtEl>
                                        <p:attrNameLst>
                                          <p:attrName>style.visibility</p:attrName>
                                        </p:attrNameLst>
                                      </p:cBhvr>
                                      <p:to>
                                        <p:strVal val="visible"/>
                                      </p:to>
                                    </p:set>
                                    <p:anim calcmode="lin" valueType="num">
                                      <p:cBhvr additive="base">
                                        <p:cTn id="195" dur="3000" fill="hold"/>
                                        <p:tgtEl>
                                          <p:spTgt spid="106"/>
                                        </p:tgtEl>
                                        <p:attrNameLst>
                                          <p:attrName>ppt_x</p:attrName>
                                        </p:attrNameLst>
                                      </p:cBhvr>
                                      <p:tavLst>
                                        <p:tav tm="0">
                                          <p:val>
                                            <p:strVal val="1+#ppt_w/2"/>
                                          </p:val>
                                        </p:tav>
                                        <p:tav tm="100000">
                                          <p:val>
                                            <p:strVal val="#ppt_x"/>
                                          </p:val>
                                        </p:tav>
                                      </p:tavLst>
                                    </p:anim>
                                    <p:anim calcmode="lin" valueType="num">
                                      <p:cBhvr additive="base">
                                        <p:cTn id="196" dur="3000" fill="hold"/>
                                        <p:tgtEl>
                                          <p:spTgt spid="106"/>
                                        </p:tgtEl>
                                        <p:attrNameLst>
                                          <p:attrName>ppt_y</p:attrName>
                                        </p:attrNameLst>
                                      </p:cBhvr>
                                      <p:tavLst>
                                        <p:tav tm="0">
                                          <p:val>
                                            <p:strVal val="1+#ppt_h/2"/>
                                          </p:val>
                                        </p:tav>
                                        <p:tav tm="100000">
                                          <p:val>
                                            <p:strVal val="#ppt_y"/>
                                          </p:val>
                                        </p:tav>
                                      </p:tavLst>
                                    </p:anim>
                                  </p:childTnLst>
                                </p:cTn>
                              </p:par>
                              <p:par>
                                <p:cTn id="197" presetID="2" presetClass="entr" presetSubtype="12" fill="hold" nodeType="withEffect">
                                  <p:stCondLst>
                                    <p:cond delay="500"/>
                                  </p:stCondLst>
                                  <p:childTnLst>
                                    <p:set>
                                      <p:cBhvr>
                                        <p:cTn id="198" dur="1" fill="hold">
                                          <p:stCondLst>
                                            <p:cond delay="0"/>
                                          </p:stCondLst>
                                        </p:cTn>
                                        <p:tgtEl>
                                          <p:spTgt spid="107"/>
                                        </p:tgtEl>
                                        <p:attrNameLst>
                                          <p:attrName>style.visibility</p:attrName>
                                        </p:attrNameLst>
                                      </p:cBhvr>
                                      <p:to>
                                        <p:strVal val="visible"/>
                                      </p:to>
                                    </p:set>
                                    <p:anim calcmode="lin" valueType="num">
                                      <p:cBhvr additive="base">
                                        <p:cTn id="199" dur="3000" fill="hold"/>
                                        <p:tgtEl>
                                          <p:spTgt spid="107"/>
                                        </p:tgtEl>
                                        <p:attrNameLst>
                                          <p:attrName>ppt_x</p:attrName>
                                        </p:attrNameLst>
                                      </p:cBhvr>
                                      <p:tavLst>
                                        <p:tav tm="0">
                                          <p:val>
                                            <p:strVal val="0-#ppt_w/2"/>
                                          </p:val>
                                        </p:tav>
                                        <p:tav tm="100000">
                                          <p:val>
                                            <p:strVal val="#ppt_x"/>
                                          </p:val>
                                        </p:tav>
                                      </p:tavLst>
                                    </p:anim>
                                    <p:anim calcmode="lin" valueType="num">
                                      <p:cBhvr additive="base">
                                        <p:cTn id="200" dur="3000" fill="hold"/>
                                        <p:tgtEl>
                                          <p:spTgt spid="107"/>
                                        </p:tgtEl>
                                        <p:attrNameLst>
                                          <p:attrName>ppt_y</p:attrName>
                                        </p:attrNameLst>
                                      </p:cBhvr>
                                      <p:tavLst>
                                        <p:tav tm="0">
                                          <p:val>
                                            <p:strVal val="1+#ppt_h/2"/>
                                          </p:val>
                                        </p:tav>
                                        <p:tav tm="100000">
                                          <p:val>
                                            <p:strVal val="#ppt_y"/>
                                          </p:val>
                                        </p:tav>
                                      </p:tavLst>
                                    </p:anim>
                                  </p:childTnLst>
                                </p:cTn>
                              </p:par>
                              <p:par>
                                <p:cTn id="201" presetID="2" presetClass="entr" presetSubtype="12" fill="hold" nodeType="withEffect">
                                  <p:stCondLst>
                                    <p:cond delay="500"/>
                                  </p:stCondLst>
                                  <p:childTnLst>
                                    <p:set>
                                      <p:cBhvr>
                                        <p:cTn id="202" dur="1" fill="hold">
                                          <p:stCondLst>
                                            <p:cond delay="0"/>
                                          </p:stCondLst>
                                        </p:cTn>
                                        <p:tgtEl>
                                          <p:spTgt spid="108"/>
                                        </p:tgtEl>
                                        <p:attrNameLst>
                                          <p:attrName>style.visibility</p:attrName>
                                        </p:attrNameLst>
                                      </p:cBhvr>
                                      <p:to>
                                        <p:strVal val="visible"/>
                                      </p:to>
                                    </p:set>
                                    <p:anim calcmode="lin" valueType="num">
                                      <p:cBhvr additive="base">
                                        <p:cTn id="203" dur="3000" fill="hold"/>
                                        <p:tgtEl>
                                          <p:spTgt spid="108"/>
                                        </p:tgtEl>
                                        <p:attrNameLst>
                                          <p:attrName>ppt_x</p:attrName>
                                        </p:attrNameLst>
                                      </p:cBhvr>
                                      <p:tavLst>
                                        <p:tav tm="0">
                                          <p:val>
                                            <p:strVal val="0-#ppt_w/2"/>
                                          </p:val>
                                        </p:tav>
                                        <p:tav tm="100000">
                                          <p:val>
                                            <p:strVal val="#ppt_x"/>
                                          </p:val>
                                        </p:tav>
                                      </p:tavLst>
                                    </p:anim>
                                    <p:anim calcmode="lin" valueType="num">
                                      <p:cBhvr additive="base">
                                        <p:cTn id="204" dur="3000" fill="hold"/>
                                        <p:tgtEl>
                                          <p:spTgt spid="108"/>
                                        </p:tgtEl>
                                        <p:attrNameLst>
                                          <p:attrName>ppt_y</p:attrName>
                                        </p:attrNameLst>
                                      </p:cBhvr>
                                      <p:tavLst>
                                        <p:tav tm="0">
                                          <p:val>
                                            <p:strVal val="1+#ppt_h/2"/>
                                          </p:val>
                                        </p:tav>
                                        <p:tav tm="100000">
                                          <p:val>
                                            <p:strVal val="#ppt_y"/>
                                          </p:val>
                                        </p:tav>
                                      </p:tavLst>
                                    </p:anim>
                                  </p:childTnLst>
                                </p:cTn>
                              </p:par>
                              <p:par>
                                <p:cTn id="205" presetID="2" presetClass="entr" presetSubtype="12" fill="hold" nodeType="withEffect">
                                  <p:stCondLst>
                                    <p:cond delay="500"/>
                                  </p:stCondLst>
                                  <p:childTnLst>
                                    <p:set>
                                      <p:cBhvr>
                                        <p:cTn id="206" dur="1" fill="hold">
                                          <p:stCondLst>
                                            <p:cond delay="0"/>
                                          </p:stCondLst>
                                        </p:cTn>
                                        <p:tgtEl>
                                          <p:spTgt spid="110"/>
                                        </p:tgtEl>
                                        <p:attrNameLst>
                                          <p:attrName>style.visibility</p:attrName>
                                        </p:attrNameLst>
                                      </p:cBhvr>
                                      <p:to>
                                        <p:strVal val="visible"/>
                                      </p:to>
                                    </p:set>
                                    <p:anim calcmode="lin" valueType="num">
                                      <p:cBhvr additive="base">
                                        <p:cTn id="207" dur="3000" fill="hold"/>
                                        <p:tgtEl>
                                          <p:spTgt spid="110"/>
                                        </p:tgtEl>
                                        <p:attrNameLst>
                                          <p:attrName>ppt_x</p:attrName>
                                        </p:attrNameLst>
                                      </p:cBhvr>
                                      <p:tavLst>
                                        <p:tav tm="0">
                                          <p:val>
                                            <p:strVal val="0-#ppt_w/2"/>
                                          </p:val>
                                        </p:tav>
                                        <p:tav tm="100000">
                                          <p:val>
                                            <p:strVal val="#ppt_x"/>
                                          </p:val>
                                        </p:tav>
                                      </p:tavLst>
                                    </p:anim>
                                    <p:anim calcmode="lin" valueType="num">
                                      <p:cBhvr additive="base">
                                        <p:cTn id="208" dur="3000" fill="hold"/>
                                        <p:tgtEl>
                                          <p:spTgt spid="110"/>
                                        </p:tgtEl>
                                        <p:attrNameLst>
                                          <p:attrName>ppt_y</p:attrName>
                                        </p:attrNameLst>
                                      </p:cBhvr>
                                      <p:tavLst>
                                        <p:tav tm="0">
                                          <p:val>
                                            <p:strVal val="1+#ppt_h/2"/>
                                          </p:val>
                                        </p:tav>
                                        <p:tav tm="100000">
                                          <p:val>
                                            <p:strVal val="#ppt_y"/>
                                          </p:val>
                                        </p:tav>
                                      </p:tavLst>
                                    </p:anim>
                                  </p:childTnLst>
                                </p:cTn>
                              </p:par>
                              <p:par>
                                <p:cTn id="209" presetID="2" presetClass="entr" presetSubtype="4" fill="hold" nodeType="withEffect">
                                  <p:stCondLst>
                                    <p:cond delay="500"/>
                                  </p:stCondLst>
                                  <p:childTnLst>
                                    <p:set>
                                      <p:cBhvr>
                                        <p:cTn id="210" dur="1" fill="hold">
                                          <p:stCondLst>
                                            <p:cond delay="0"/>
                                          </p:stCondLst>
                                        </p:cTn>
                                        <p:tgtEl>
                                          <p:spTgt spid="111"/>
                                        </p:tgtEl>
                                        <p:attrNameLst>
                                          <p:attrName>style.visibility</p:attrName>
                                        </p:attrNameLst>
                                      </p:cBhvr>
                                      <p:to>
                                        <p:strVal val="visible"/>
                                      </p:to>
                                    </p:set>
                                    <p:anim calcmode="lin" valueType="num">
                                      <p:cBhvr additive="base">
                                        <p:cTn id="211" dur="3000" fill="hold"/>
                                        <p:tgtEl>
                                          <p:spTgt spid="111"/>
                                        </p:tgtEl>
                                        <p:attrNameLst>
                                          <p:attrName>ppt_x</p:attrName>
                                        </p:attrNameLst>
                                      </p:cBhvr>
                                      <p:tavLst>
                                        <p:tav tm="0">
                                          <p:val>
                                            <p:strVal val="#ppt_x"/>
                                          </p:val>
                                        </p:tav>
                                        <p:tav tm="100000">
                                          <p:val>
                                            <p:strVal val="#ppt_x"/>
                                          </p:val>
                                        </p:tav>
                                      </p:tavLst>
                                    </p:anim>
                                    <p:anim calcmode="lin" valueType="num">
                                      <p:cBhvr additive="base">
                                        <p:cTn id="212" dur="3000" fill="hold"/>
                                        <p:tgtEl>
                                          <p:spTgt spid="111"/>
                                        </p:tgtEl>
                                        <p:attrNameLst>
                                          <p:attrName>ppt_y</p:attrName>
                                        </p:attrNameLst>
                                      </p:cBhvr>
                                      <p:tavLst>
                                        <p:tav tm="0">
                                          <p:val>
                                            <p:strVal val="1+#ppt_h/2"/>
                                          </p:val>
                                        </p:tav>
                                        <p:tav tm="100000">
                                          <p:val>
                                            <p:strVal val="#ppt_y"/>
                                          </p:val>
                                        </p:tav>
                                      </p:tavLst>
                                    </p:anim>
                                  </p:childTnLst>
                                </p:cTn>
                              </p:par>
                              <p:par>
                                <p:cTn id="213" presetID="2" presetClass="entr" presetSubtype="4" fill="hold" nodeType="withEffect">
                                  <p:stCondLst>
                                    <p:cond delay="500"/>
                                  </p:stCondLst>
                                  <p:childTnLst>
                                    <p:set>
                                      <p:cBhvr>
                                        <p:cTn id="214" dur="1" fill="hold">
                                          <p:stCondLst>
                                            <p:cond delay="0"/>
                                          </p:stCondLst>
                                        </p:cTn>
                                        <p:tgtEl>
                                          <p:spTgt spid="112"/>
                                        </p:tgtEl>
                                        <p:attrNameLst>
                                          <p:attrName>style.visibility</p:attrName>
                                        </p:attrNameLst>
                                      </p:cBhvr>
                                      <p:to>
                                        <p:strVal val="visible"/>
                                      </p:to>
                                    </p:set>
                                    <p:anim calcmode="lin" valueType="num">
                                      <p:cBhvr additive="base">
                                        <p:cTn id="215" dur="3000" fill="hold"/>
                                        <p:tgtEl>
                                          <p:spTgt spid="112"/>
                                        </p:tgtEl>
                                        <p:attrNameLst>
                                          <p:attrName>ppt_x</p:attrName>
                                        </p:attrNameLst>
                                      </p:cBhvr>
                                      <p:tavLst>
                                        <p:tav tm="0">
                                          <p:val>
                                            <p:strVal val="#ppt_x"/>
                                          </p:val>
                                        </p:tav>
                                        <p:tav tm="100000">
                                          <p:val>
                                            <p:strVal val="#ppt_x"/>
                                          </p:val>
                                        </p:tav>
                                      </p:tavLst>
                                    </p:anim>
                                    <p:anim calcmode="lin" valueType="num">
                                      <p:cBhvr additive="base">
                                        <p:cTn id="216" dur="3000" fill="hold"/>
                                        <p:tgtEl>
                                          <p:spTgt spid="112"/>
                                        </p:tgtEl>
                                        <p:attrNameLst>
                                          <p:attrName>ppt_y</p:attrName>
                                        </p:attrNameLst>
                                      </p:cBhvr>
                                      <p:tavLst>
                                        <p:tav tm="0">
                                          <p:val>
                                            <p:strVal val="1+#ppt_h/2"/>
                                          </p:val>
                                        </p:tav>
                                        <p:tav tm="100000">
                                          <p:val>
                                            <p:strVal val="#ppt_y"/>
                                          </p:val>
                                        </p:tav>
                                      </p:tavLst>
                                    </p:anim>
                                  </p:childTnLst>
                                </p:cTn>
                              </p:par>
                              <p:par>
                                <p:cTn id="217" presetID="2" presetClass="entr" presetSubtype="4" fill="hold" nodeType="withEffect">
                                  <p:stCondLst>
                                    <p:cond delay="500"/>
                                  </p:stCondLst>
                                  <p:childTnLst>
                                    <p:set>
                                      <p:cBhvr>
                                        <p:cTn id="218" dur="1" fill="hold">
                                          <p:stCondLst>
                                            <p:cond delay="0"/>
                                          </p:stCondLst>
                                        </p:cTn>
                                        <p:tgtEl>
                                          <p:spTgt spid="113"/>
                                        </p:tgtEl>
                                        <p:attrNameLst>
                                          <p:attrName>style.visibility</p:attrName>
                                        </p:attrNameLst>
                                      </p:cBhvr>
                                      <p:to>
                                        <p:strVal val="visible"/>
                                      </p:to>
                                    </p:set>
                                    <p:anim calcmode="lin" valueType="num">
                                      <p:cBhvr additive="base">
                                        <p:cTn id="219" dur="3000" fill="hold"/>
                                        <p:tgtEl>
                                          <p:spTgt spid="113"/>
                                        </p:tgtEl>
                                        <p:attrNameLst>
                                          <p:attrName>ppt_x</p:attrName>
                                        </p:attrNameLst>
                                      </p:cBhvr>
                                      <p:tavLst>
                                        <p:tav tm="0">
                                          <p:val>
                                            <p:strVal val="#ppt_x"/>
                                          </p:val>
                                        </p:tav>
                                        <p:tav tm="100000">
                                          <p:val>
                                            <p:strVal val="#ppt_x"/>
                                          </p:val>
                                        </p:tav>
                                      </p:tavLst>
                                    </p:anim>
                                    <p:anim calcmode="lin" valueType="num">
                                      <p:cBhvr additive="base">
                                        <p:cTn id="220" dur="30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59" y="253719"/>
            <a:ext cx="7652741" cy="969186"/>
          </a:xfrm>
        </p:spPr>
        <p:txBody>
          <a:bodyPr/>
          <a:lstStyle/>
          <a:p>
            <a:r>
              <a:rPr lang="en-US" sz="7200" dirty="0" smtClean="0">
                <a:solidFill>
                  <a:schemeClr val="bg2"/>
                </a:solidFill>
                <a:latin typeface="Times New Roman" panose="02020603050405020304" pitchFamily="18" charset="0"/>
                <a:cs typeface="Times New Roman" panose="02020603050405020304" pitchFamily="18" charset="0"/>
              </a:rPr>
              <a:t>Message</a:t>
            </a:r>
            <a:endParaRPr lang="en-US" sz="7200" dirty="0">
              <a:solidFill>
                <a:schemeClr val="bg2"/>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95859" y="1371377"/>
            <a:ext cx="4305983" cy="1711983"/>
          </a:xfrm>
          <a:prstGeom prst="rect">
            <a:avLst/>
          </a:prstGeom>
        </p:spPr>
      </p:pic>
      <p:pic>
        <p:nvPicPr>
          <p:cNvPr id="5" name="Picture 4"/>
          <p:cNvPicPr>
            <a:picLocks noChangeAspect="1"/>
          </p:cNvPicPr>
          <p:nvPr/>
        </p:nvPicPr>
        <p:blipFill>
          <a:blip r:embed="rId4"/>
          <a:stretch>
            <a:fillRect/>
          </a:stretch>
        </p:blipFill>
        <p:spPr>
          <a:xfrm>
            <a:off x="199917" y="3260760"/>
            <a:ext cx="4301924" cy="1700485"/>
          </a:xfrm>
          <a:prstGeom prst="rect">
            <a:avLst/>
          </a:prstGeom>
        </p:spPr>
      </p:pic>
      <p:pic>
        <p:nvPicPr>
          <p:cNvPr id="6" name="Picture 5"/>
          <p:cNvPicPr>
            <a:picLocks noChangeAspect="1"/>
          </p:cNvPicPr>
          <p:nvPr/>
        </p:nvPicPr>
        <p:blipFill>
          <a:blip r:embed="rId5"/>
          <a:stretch>
            <a:fillRect/>
          </a:stretch>
        </p:blipFill>
        <p:spPr>
          <a:xfrm>
            <a:off x="4563230" y="1371377"/>
            <a:ext cx="4411221" cy="1719438"/>
          </a:xfrm>
          <a:prstGeom prst="rect">
            <a:avLst/>
          </a:prstGeom>
        </p:spPr>
      </p:pic>
      <p:pic>
        <p:nvPicPr>
          <p:cNvPr id="7" name="Picture 6"/>
          <p:cNvPicPr>
            <a:picLocks noChangeAspect="1"/>
          </p:cNvPicPr>
          <p:nvPr/>
        </p:nvPicPr>
        <p:blipFill>
          <a:blip r:embed="rId6"/>
          <a:stretch>
            <a:fillRect/>
          </a:stretch>
        </p:blipFill>
        <p:spPr>
          <a:xfrm>
            <a:off x="4552091" y="3260760"/>
            <a:ext cx="4439900" cy="1700485"/>
          </a:xfrm>
          <a:prstGeom prst="rect">
            <a:avLst/>
          </a:prstGeom>
        </p:spPr>
      </p:pic>
      <p:pic>
        <p:nvPicPr>
          <p:cNvPr id="8" name="Picture 7"/>
          <p:cNvPicPr>
            <a:picLocks noChangeAspect="1"/>
          </p:cNvPicPr>
          <p:nvPr/>
        </p:nvPicPr>
        <p:blipFill>
          <a:blip r:embed="rId7"/>
          <a:stretch>
            <a:fillRect/>
          </a:stretch>
        </p:blipFill>
        <p:spPr>
          <a:xfrm>
            <a:off x="2271840" y="5040173"/>
            <a:ext cx="4582780" cy="1786603"/>
          </a:xfrm>
          <a:prstGeom prst="rect">
            <a:avLst/>
          </a:prstGeom>
        </p:spPr>
      </p:pic>
      <p:pic>
        <p:nvPicPr>
          <p:cNvPr id="9" name="Picture 8"/>
          <p:cNvPicPr>
            <a:picLocks noChangeAspect="1"/>
          </p:cNvPicPr>
          <p:nvPr/>
        </p:nvPicPr>
        <p:blipFill>
          <a:blip r:embed="rId8"/>
          <a:stretch>
            <a:fillRect/>
          </a:stretch>
        </p:blipFill>
        <p:spPr>
          <a:xfrm>
            <a:off x="158915" y="1386487"/>
            <a:ext cx="4387416" cy="1714982"/>
          </a:xfrm>
          <a:prstGeom prst="rect">
            <a:avLst/>
          </a:prstGeom>
        </p:spPr>
      </p:pic>
      <p:pic>
        <p:nvPicPr>
          <p:cNvPr id="10" name="Picture 9"/>
          <p:cNvPicPr>
            <a:picLocks noChangeAspect="1"/>
          </p:cNvPicPr>
          <p:nvPr/>
        </p:nvPicPr>
        <p:blipFill>
          <a:blip r:embed="rId9"/>
          <a:stretch>
            <a:fillRect/>
          </a:stretch>
        </p:blipFill>
        <p:spPr>
          <a:xfrm>
            <a:off x="195859" y="3297074"/>
            <a:ext cx="4361503" cy="1681268"/>
          </a:xfrm>
          <a:prstGeom prst="rect">
            <a:avLst/>
          </a:prstGeom>
        </p:spPr>
      </p:pic>
      <p:pic>
        <p:nvPicPr>
          <p:cNvPr id="12" name="Picture 11"/>
          <p:cNvPicPr>
            <a:picLocks noChangeAspect="1"/>
          </p:cNvPicPr>
          <p:nvPr/>
        </p:nvPicPr>
        <p:blipFill>
          <a:blip r:embed="rId10"/>
          <a:stretch>
            <a:fillRect/>
          </a:stretch>
        </p:blipFill>
        <p:spPr>
          <a:xfrm>
            <a:off x="4546331" y="3278736"/>
            <a:ext cx="4475517" cy="1717943"/>
          </a:xfrm>
          <a:prstGeom prst="rect">
            <a:avLst/>
          </a:prstGeom>
        </p:spPr>
      </p:pic>
      <p:pic>
        <p:nvPicPr>
          <p:cNvPr id="13" name="Picture 12"/>
          <p:cNvPicPr>
            <a:picLocks noChangeAspect="1"/>
          </p:cNvPicPr>
          <p:nvPr/>
        </p:nvPicPr>
        <p:blipFill>
          <a:blip r:embed="rId11"/>
          <a:stretch>
            <a:fillRect/>
          </a:stretch>
        </p:blipFill>
        <p:spPr>
          <a:xfrm rot="10800000" flipH="1" flipV="1">
            <a:off x="2271840" y="5058510"/>
            <a:ext cx="4582780" cy="1768266"/>
          </a:xfrm>
          <a:prstGeom prst="rect">
            <a:avLst/>
          </a:prstGeom>
        </p:spPr>
      </p:pic>
    </p:spTree>
    <p:extLst>
      <p:ext uri="{BB962C8B-B14F-4D97-AF65-F5344CB8AC3E}">
        <p14:creationId xmlns:p14="http://schemas.microsoft.com/office/powerpoint/2010/main" val="3804168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solidFill>
                  <a:schemeClr val="bg2"/>
                </a:solidFill>
                <a:latin typeface="Times New Roman" panose="02020603050405020304" pitchFamily="18" charset="0"/>
                <a:cs typeface="Times New Roman" panose="02020603050405020304" pitchFamily="18" charset="0"/>
              </a:rPr>
              <a:t>Before they Prescribe, You Decide</a:t>
            </a:r>
            <a:endParaRPr lang="en-US" sz="5400" dirty="0">
              <a:solidFill>
                <a:schemeClr val="bg2"/>
              </a:solidFill>
              <a:latin typeface="Times New Roman" panose="02020603050405020304" pitchFamily="18" charset="0"/>
              <a:cs typeface="Times New Roman" panose="02020603050405020304" pitchFamily="18" charset="0"/>
            </a:endParaRPr>
          </a:p>
        </p:txBody>
      </p:sp>
      <p:pic>
        <p:nvPicPr>
          <p:cNvPr id="6" name="11 Times Square - You Decide Before They Prescri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752600" y="1752600"/>
            <a:ext cx="2546350" cy="4525963"/>
          </a:xfrm>
        </p:spPr>
      </p:pic>
      <p:pic>
        <p:nvPicPr>
          <p:cNvPr id="7" name="11 Times Square - You Decide Before They Prescribe (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718755" y="2285999"/>
            <a:ext cx="4188177" cy="3141133"/>
          </a:xfrm>
          <a:prstGeom prst="rect">
            <a:avLst/>
          </a:prstGeom>
        </p:spPr>
      </p:pic>
    </p:spTree>
    <p:extLst>
      <p:ext uri="{BB962C8B-B14F-4D97-AF65-F5344CB8AC3E}">
        <p14:creationId xmlns:p14="http://schemas.microsoft.com/office/powerpoint/2010/main" val="3466105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to Families</a:t>
            </a:r>
            <a:endParaRPr lang="en-US" dirty="0"/>
          </a:p>
        </p:txBody>
      </p:sp>
      <p:pic>
        <p:nvPicPr>
          <p:cNvPr id="4" name="Picture 4" descr="http://chronicle.augusta.com/sites/default/files/imagecache/superphoto/112765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3271966"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6857999" y="1143000"/>
            <a:ext cx="2166281" cy="5480433"/>
          </a:xfrm>
          <a:prstGeom prst="rect">
            <a:avLst/>
          </a:prstGeom>
        </p:spPr>
      </p:pic>
      <p:pic>
        <p:nvPicPr>
          <p:cNvPr id="6" name="Picture 5"/>
          <p:cNvPicPr>
            <a:picLocks noChangeAspect="1"/>
          </p:cNvPicPr>
          <p:nvPr/>
        </p:nvPicPr>
        <p:blipFill>
          <a:blip r:embed="rId5"/>
          <a:stretch>
            <a:fillRect/>
          </a:stretch>
        </p:blipFill>
        <p:spPr>
          <a:xfrm>
            <a:off x="4953000" y="2433781"/>
            <a:ext cx="1627275" cy="4173488"/>
          </a:xfrm>
          <a:prstGeom prst="rect">
            <a:avLst/>
          </a:prstGeom>
        </p:spPr>
      </p:pic>
      <p:pic>
        <p:nvPicPr>
          <p:cNvPr id="7" name="Picture 4" descr="http://www.cdc.gov/drugoverdose/images/prescribing/15_261593-165kdeaths_flexslider_01_0304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4495800"/>
            <a:ext cx="3008312" cy="1504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963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http://www.cdc.gov/media/images/dpk/2016/dpk-pod/partner-with-patients-600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641" y="2480899"/>
            <a:ext cx="3701504" cy="37015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08447" y="3222"/>
            <a:ext cx="7086600" cy="1295400"/>
          </a:xfrm>
        </p:spPr>
        <p:txBody>
          <a:bodyPr/>
          <a:lstStyle/>
          <a:p>
            <a:r>
              <a:rPr lang="en-US" sz="3600" dirty="0" smtClean="0"/>
              <a:t>Outreach to Physicians/Dentists</a:t>
            </a:r>
            <a:endParaRPr lang="en-US" sz="3600" dirty="0"/>
          </a:p>
        </p:txBody>
      </p:sp>
      <p:pic>
        <p:nvPicPr>
          <p:cNvPr id="4" name="Picture 8" descr="http://medicalsalestraining.com/wp-content/uploads/2015/08/boring_pharma_re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4850" y="5638800"/>
            <a:ext cx="2189467" cy="120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1752214" y="1453243"/>
            <a:ext cx="2017175" cy="5173467"/>
          </a:xfrm>
          <a:prstGeom prst="rect">
            <a:avLst/>
          </a:prstGeom>
        </p:spPr>
      </p:pic>
      <p:pic>
        <p:nvPicPr>
          <p:cNvPr id="18434" name="Picture 2" descr="http://www.usmedicine.com/wp-content/uploads/2016/02/cd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1218" y="1156105"/>
            <a:ext cx="2895600" cy="264659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www.cdc.gov/drugoverdose/images/prescribing/15_261593-noncanerrx_flexslid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8208" y="4845033"/>
            <a:ext cx="2688592" cy="134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79466"/>
      </p:ext>
    </p:extLst>
  </p:cSld>
  <p:clrMapOvr>
    <a:masterClrMapping/>
  </p:clrMapOvr>
  <p:timing>
    <p:tnLst>
      <p:par>
        <p:cTn id="1" dur="indefinite" restart="never" nodeType="tmRoot"/>
      </p:par>
    </p:tnLst>
  </p:timing>
</p:sld>
</file>

<file path=ppt/theme/theme1.xml><?xml version="1.0" encoding="utf-8"?>
<a:theme xmlns:a="http://schemas.openxmlformats.org/drawingml/2006/main" name="Radar_am_25">
  <a:themeElements>
    <a:clrScheme name="Radar_am_2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Radar_am_2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adar_am_2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adar_am_2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adar_am_2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adar_am_2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adar_am_2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adar_am_2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adar_am_2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adar_am_2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adar_am_2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adar_am_2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adar_am_2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adar_am_2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adar_am_25 13">
        <a:dk1>
          <a:srgbClr val="5C1F00"/>
        </a:dk1>
        <a:lt1>
          <a:srgbClr val="FFFFFF"/>
        </a:lt1>
        <a:dk2>
          <a:srgbClr val="800000"/>
        </a:dk2>
        <a:lt2>
          <a:srgbClr val="FFFF66"/>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nockOutOpiodAbuseDayWebinar.7.27.16" id="{CB61E33E-A2DB-44B1-A61E-B2F153366748}" vid="{CCE536B0-86D2-4EE7-881A-D278518AA1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KnockOutOpiodAbuse</Template>
  <TotalTime>4</TotalTime>
  <Words>208</Words>
  <Application>Microsoft Office PowerPoint</Application>
  <PresentationFormat>On-screen Show (4:3)</PresentationFormat>
  <Paragraphs>46</Paragraphs>
  <Slides>10</Slides>
  <Notes>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GungsuhChe</vt:lpstr>
      <vt:lpstr>Times New Roman</vt:lpstr>
      <vt:lpstr>Radar_am_25</vt:lpstr>
      <vt:lpstr>Knock Out Opiate Abuse Day</vt:lpstr>
      <vt:lpstr>PowerPoint Presentation</vt:lpstr>
      <vt:lpstr>What is it? </vt:lpstr>
      <vt:lpstr>Team Building</vt:lpstr>
      <vt:lpstr>PowerPoint Presentation</vt:lpstr>
      <vt:lpstr>Message</vt:lpstr>
      <vt:lpstr>Before they Prescribe, You Decide</vt:lpstr>
      <vt:lpstr>Outreach to Families</vt:lpstr>
      <vt:lpstr>Outreach to Physicians/Dentists</vt:lpstr>
      <vt:lpstr>Coordination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Knock Out Opiate Abuse Day</dc:title>
  <dc:creator>Connor S</dc:creator>
  <cp:lastModifiedBy>Connor S</cp:lastModifiedBy>
  <cp:revision>4</cp:revision>
  <cp:lastPrinted>2016-07-26T17:22:28Z</cp:lastPrinted>
  <dcterms:created xsi:type="dcterms:W3CDTF">2016-07-26T17:58:10Z</dcterms:created>
  <dcterms:modified xsi:type="dcterms:W3CDTF">2016-09-19T14:54:40Z</dcterms:modified>
</cp:coreProperties>
</file>